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Hind"/>
      <p:regular r:id="rId27"/>
      <p:bold r:id="rId28"/>
    </p:embeddedFont>
    <p:embeddedFont>
      <p:font typeface="Bebas Neue"/>
      <p:regular r:id="rId29"/>
    </p:embeddedFont>
    <p:embeddedFont>
      <p:font typeface="Josefin Sans"/>
      <p:regular r:id="rId30"/>
      <p:bold r:id="rId31"/>
      <p:italic r:id="rId32"/>
      <p:boldItalic r:id="rId33"/>
    </p:embeddedFont>
    <p:embeddedFont>
      <p:font typeface="PT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ind-bold.fntdata"/><Relationship Id="rId27" Type="http://schemas.openxmlformats.org/officeDocument/2006/relationships/font" Target="fonts/Hi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-bold.fntdata"/><Relationship Id="rId30" Type="http://schemas.openxmlformats.org/officeDocument/2006/relationships/font" Target="fonts/JosefinSans-regular.fntdata"/><Relationship Id="rId11" Type="http://schemas.openxmlformats.org/officeDocument/2006/relationships/slide" Target="slides/slide6.xml"/><Relationship Id="rId33" Type="http://schemas.openxmlformats.org/officeDocument/2006/relationships/font" Target="fonts/Josefi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JosefinSans-italic.fntdata"/><Relationship Id="rId13" Type="http://schemas.openxmlformats.org/officeDocument/2006/relationships/slide" Target="slides/slide8.xml"/><Relationship Id="rId35" Type="http://schemas.openxmlformats.org/officeDocument/2006/relationships/font" Target="fonts/PTSans-bold.fntdata"/><Relationship Id="rId12" Type="http://schemas.openxmlformats.org/officeDocument/2006/relationships/slide" Target="slides/slide7.xml"/><Relationship Id="rId34" Type="http://schemas.openxmlformats.org/officeDocument/2006/relationships/font" Target="fonts/PTSans-regular.fntdata"/><Relationship Id="rId15" Type="http://schemas.openxmlformats.org/officeDocument/2006/relationships/slide" Target="slides/slide10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9.xml"/><Relationship Id="rId36" Type="http://schemas.openxmlformats.org/officeDocument/2006/relationships/font" Target="fonts/PT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7" name="Google Shape;19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3" name="Google Shape;20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2" name="Google Shape;20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8" name="Google Shape;21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5" name="Google Shape;21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1" name="Google Shape;226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8" name="Google Shape;226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4" name="Google Shape;227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4" name="Google Shape;22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0" name="Google Shape;229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2" name="Google Shape;17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6" name="Google Shape;229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2c09f1abc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1" name="Google Shape;2301;g2c09f1abc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8" name="Google Shape;18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5" name="Google Shape;18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1" name="Google Shape;19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7" name="Google Shape;19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5" name="Google Shape;19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3" name="Google Shape;19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2c08f53cfe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0" name="Google Shape;1980;g2c08f53cfe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0" y="958625"/>
            <a:ext cx="64755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>
                <a:solidFill>
                  <a:srgbClr val="191919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2814122"/>
            <a:ext cx="20082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1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1"/>
          <p:cNvSpPr txBox="1"/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6" name="Google Shape;636;p11"/>
          <p:cNvSpPr txBox="1"/>
          <p:nvPr>
            <p:ph idx="1" type="subTitle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637" name="Google Shape;637;p11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638" name="Google Shape;638;p11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639" name="Google Shape;639;p11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1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5" name="Google Shape;715;p11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6" name="Google Shape;716;p11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9" name="Google Shape;719;p12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3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3"/>
          <p:cNvSpPr txBox="1"/>
          <p:nvPr>
            <p:ph hasCustomPrompt="1" type="title"/>
          </p:nvPr>
        </p:nvSpPr>
        <p:spPr>
          <a:xfrm>
            <a:off x="3260250" y="2187809"/>
            <a:ext cx="48468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/>
          <p:nvPr>
            <p:ph idx="1" type="subTitle"/>
          </p:nvPr>
        </p:nvSpPr>
        <p:spPr>
          <a:xfrm>
            <a:off x="3260250" y="3200475"/>
            <a:ext cx="48468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5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15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728" name="Google Shape;728;p15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729" name="Google Shape;729;p15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5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5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5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5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5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5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5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5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15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15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15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15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15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15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5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5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5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15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5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5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15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15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15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15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15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5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15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15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5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15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5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5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15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05" name="Google Shape;805;p15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15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07" name="Google Shape;807;p1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08" name="Google Shape;808;p15"/>
          <p:cNvSpPr txBox="1"/>
          <p:nvPr>
            <p:ph idx="2" type="title"/>
          </p:nvPr>
        </p:nvSpPr>
        <p:spPr>
          <a:xfrm>
            <a:off x="1511875" y="1346350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9" name="Google Shape;809;p15"/>
          <p:cNvSpPr txBox="1"/>
          <p:nvPr>
            <p:ph idx="3" type="title"/>
          </p:nvPr>
        </p:nvSpPr>
        <p:spPr>
          <a:xfrm>
            <a:off x="1511875" y="3086700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0" name="Google Shape;810;p15"/>
          <p:cNvSpPr txBox="1"/>
          <p:nvPr>
            <p:ph idx="4" type="title"/>
          </p:nvPr>
        </p:nvSpPr>
        <p:spPr>
          <a:xfrm>
            <a:off x="4118750" y="1346361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1" name="Google Shape;811;p15"/>
          <p:cNvSpPr txBox="1"/>
          <p:nvPr>
            <p:ph idx="5" type="title"/>
          </p:nvPr>
        </p:nvSpPr>
        <p:spPr>
          <a:xfrm>
            <a:off x="4118750" y="3086700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2" name="Google Shape;812;p15"/>
          <p:cNvSpPr txBox="1"/>
          <p:nvPr>
            <p:ph idx="1" type="subTitle"/>
          </p:nvPr>
        </p:nvSpPr>
        <p:spPr>
          <a:xfrm>
            <a:off x="721875" y="199525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3" name="Google Shape;813;p15"/>
          <p:cNvSpPr txBox="1"/>
          <p:nvPr>
            <p:ph idx="6" type="subTitle"/>
          </p:nvPr>
        </p:nvSpPr>
        <p:spPr>
          <a:xfrm>
            <a:off x="3328800" y="199525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4" name="Google Shape;814;p15"/>
          <p:cNvSpPr txBox="1"/>
          <p:nvPr>
            <p:ph idx="7" type="subTitle"/>
          </p:nvPr>
        </p:nvSpPr>
        <p:spPr>
          <a:xfrm>
            <a:off x="721975" y="373560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15"/>
          <p:cNvSpPr txBox="1"/>
          <p:nvPr>
            <p:ph idx="8" type="subTitle"/>
          </p:nvPr>
        </p:nvSpPr>
        <p:spPr>
          <a:xfrm>
            <a:off x="3328850" y="373560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15"/>
          <p:cNvSpPr txBox="1"/>
          <p:nvPr>
            <p:ph idx="9" type="title"/>
          </p:nvPr>
        </p:nvSpPr>
        <p:spPr>
          <a:xfrm>
            <a:off x="6725625" y="1346361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7" name="Google Shape;817;p15"/>
          <p:cNvSpPr txBox="1"/>
          <p:nvPr>
            <p:ph idx="13" type="title"/>
          </p:nvPr>
        </p:nvSpPr>
        <p:spPr>
          <a:xfrm>
            <a:off x="6725625" y="3086700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8" name="Google Shape;818;p15"/>
          <p:cNvSpPr txBox="1"/>
          <p:nvPr>
            <p:ph idx="14" type="subTitle"/>
          </p:nvPr>
        </p:nvSpPr>
        <p:spPr>
          <a:xfrm>
            <a:off x="5935725" y="199525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9" name="Google Shape;819;p15"/>
          <p:cNvSpPr txBox="1"/>
          <p:nvPr>
            <p:ph idx="15" type="subTitle"/>
          </p:nvPr>
        </p:nvSpPr>
        <p:spPr>
          <a:xfrm>
            <a:off x="5935725" y="373560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6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6"/>
          <p:cNvSpPr txBox="1"/>
          <p:nvPr>
            <p:ph type="title"/>
          </p:nvPr>
        </p:nvSpPr>
        <p:spPr>
          <a:xfrm>
            <a:off x="4662500" y="3157975"/>
            <a:ext cx="34068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23" name="Google Shape;823;p16"/>
          <p:cNvSpPr txBox="1"/>
          <p:nvPr>
            <p:ph idx="1" type="subTitle"/>
          </p:nvPr>
        </p:nvSpPr>
        <p:spPr>
          <a:xfrm>
            <a:off x="4662500" y="3793750"/>
            <a:ext cx="34068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24" name="Google Shape;824;p16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grpSp>
          <p:nvGrpSpPr>
            <p:cNvPr id="825" name="Google Shape;825;p16"/>
            <p:cNvGrpSpPr/>
            <p:nvPr/>
          </p:nvGrpSpPr>
          <p:grpSpPr>
            <a:xfrm>
              <a:off x="-614555" y="-31800"/>
              <a:ext cx="9858605" cy="5781259"/>
              <a:chOff x="-614555" y="-31800"/>
              <a:chExt cx="9858605" cy="5781259"/>
            </a:xfrm>
          </p:grpSpPr>
          <p:cxnSp>
            <p:nvCxnSpPr>
              <p:cNvPr id="826" name="Google Shape;826;p16"/>
              <p:cNvCxnSpPr/>
              <p:nvPr/>
            </p:nvCxnSpPr>
            <p:spPr>
              <a:xfrm>
                <a:off x="150900" y="-31800"/>
                <a:ext cx="0" cy="52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7" name="Google Shape;827;p16"/>
              <p:cNvCxnSpPr/>
              <p:nvPr/>
            </p:nvCxnSpPr>
            <p:spPr>
              <a:xfrm>
                <a:off x="-100050" y="4995950"/>
                <a:ext cx="9344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828" name="Google Shape;828;p16"/>
              <p:cNvGrpSpPr/>
              <p:nvPr/>
            </p:nvGrpSpPr>
            <p:grpSpPr>
              <a:xfrm rot="10800000">
                <a:off x="-614555" y="4247134"/>
                <a:ext cx="1528800" cy="1502325"/>
                <a:chOff x="7662925" y="3847375"/>
                <a:chExt cx="1528800" cy="1502325"/>
              </a:xfrm>
            </p:grpSpPr>
            <p:sp>
              <p:nvSpPr>
                <p:cNvPr id="829" name="Google Shape;829;p16"/>
                <p:cNvSpPr/>
                <p:nvPr/>
              </p:nvSpPr>
              <p:spPr>
                <a:xfrm>
                  <a:off x="8313192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p16"/>
                <p:cNvSpPr/>
                <p:nvPr/>
              </p:nvSpPr>
              <p:spPr>
                <a:xfrm>
                  <a:off x="79880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" name="Google Shape;831;p16"/>
                <p:cNvSpPr/>
                <p:nvPr/>
              </p:nvSpPr>
              <p:spPr>
                <a:xfrm>
                  <a:off x="78254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" name="Google Shape;832;p16"/>
                <p:cNvSpPr/>
                <p:nvPr/>
              </p:nvSpPr>
              <p:spPr>
                <a:xfrm>
                  <a:off x="76629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p16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" name="Google Shape;834;p16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" name="Google Shape;835;p16"/>
                <p:cNvSpPr/>
                <p:nvPr/>
              </p:nvSpPr>
              <p:spPr>
                <a:xfrm>
                  <a:off x="79880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" name="Google Shape;836;p16"/>
                <p:cNvSpPr/>
                <p:nvPr/>
              </p:nvSpPr>
              <p:spPr>
                <a:xfrm>
                  <a:off x="78254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" name="Google Shape;837;p16"/>
                <p:cNvSpPr/>
                <p:nvPr/>
              </p:nvSpPr>
              <p:spPr>
                <a:xfrm>
                  <a:off x="76629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" name="Google Shape;838;p16"/>
                <p:cNvSpPr/>
                <p:nvPr/>
              </p:nvSpPr>
              <p:spPr>
                <a:xfrm>
                  <a:off x="91260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p16"/>
                <p:cNvSpPr/>
                <p:nvPr/>
              </p:nvSpPr>
              <p:spPr>
                <a:xfrm>
                  <a:off x="89634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Google Shape;840;p16"/>
                <p:cNvSpPr/>
                <p:nvPr/>
              </p:nvSpPr>
              <p:spPr>
                <a:xfrm>
                  <a:off x="88008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p16"/>
                <p:cNvSpPr/>
                <p:nvPr/>
              </p:nvSpPr>
              <p:spPr>
                <a:xfrm>
                  <a:off x="86383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16"/>
                <p:cNvSpPr/>
                <p:nvPr/>
              </p:nvSpPr>
              <p:spPr>
                <a:xfrm>
                  <a:off x="84757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16"/>
                <p:cNvSpPr/>
                <p:nvPr/>
              </p:nvSpPr>
              <p:spPr>
                <a:xfrm>
                  <a:off x="91260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16"/>
                <p:cNvSpPr/>
                <p:nvPr/>
              </p:nvSpPr>
              <p:spPr>
                <a:xfrm>
                  <a:off x="89634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16"/>
                <p:cNvSpPr/>
                <p:nvPr/>
              </p:nvSpPr>
              <p:spPr>
                <a:xfrm>
                  <a:off x="88008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" name="Google Shape;846;p16"/>
                <p:cNvSpPr/>
                <p:nvPr/>
              </p:nvSpPr>
              <p:spPr>
                <a:xfrm>
                  <a:off x="86383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" name="Google Shape;847;p16"/>
                <p:cNvSpPr/>
                <p:nvPr/>
              </p:nvSpPr>
              <p:spPr>
                <a:xfrm>
                  <a:off x="84757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16"/>
                <p:cNvSpPr/>
                <p:nvPr/>
              </p:nvSpPr>
              <p:spPr>
                <a:xfrm>
                  <a:off x="83131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" name="Google Shape;849;p16"/>
                <p:cNvSpPr/>
                <p:nvPr/>
              </p:nvSpPr>
              <p:spPr>
                <a:xfrm>
                  <a:off x="81506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16"/>
                <p:cNvSpPr/>
                <p:nvPr/>
              </p:nvSpPr>
              <p:spPr>
                <a:xfrm>
                  <a:off x="79880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16"/>
                <p:cNvSpPr/>
                <p:nvPr/>
              </p:nvSpPr>
              <p:spPr>
                <a:xfrm>
                  <a:off x="78254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" name="Google Shape;852;p16"/>
                <p:cNvSpPr/>
                <p:nvPr/>
              </p:nvSpPr>
              <p:spPr>
                <a:xfrm>
                  <a:off x="76629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p16"/>
                <p:cNvSpPr/>
                <p:nvPr/>
              </p:nvSpPr>
              <p:spPr>
                <a:xfrm>
                  <a:off x="91260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16"/>
                <p:cNvSpPr/>
                <p:nvPr/>
              </p:nvSpPr>
              <p:spPr>
                <a:xfrm>
                  <a:off x="89634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16"/>
                <p:cNvSpPr/>
                <p:nvPr/>
              </p:nvSpPr>
              <p:spPr>
                <a:xfrm>
                  <a:off x="88008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p16"/>
                <p:cNvSpPr/>
                <p:nvPr/>
              </p:nvSpPr>
              <p:spPr>
                <a:xfrm>
                  <a:off x="86383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16"/>
                <p:cNvSpPr/>
                <p:nvPr/>
              </p:nvSpPr>
              <p:spPr>
                <a:xfrm>
                  <a:off x="84757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p16"/>
                <p:cNvSpPr/>
                <p:nvPr/>
              </p:nvSpPr>
              <p:spPr>
                <a:xfrm>
                  <a:off x="83131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p16"/>
                <p:cNvSpPr/>
                <p:nvPr/>
              </p:nvSpPr>
              <p:spPr>
                <a:xfrm>
                  <a:off x="81506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16"/>
                <p:cNvSpPr/>
                <p:nvPr/>
              </p:nvSpPr>
              <p:spPr>
                <a:xfrm>
                  <a:off x="79880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16"/>
                <p:cNvSpPr/>
                <p:nvPr/>
              </p:nvSpPr>
              <p:spPr>
                <a:xfrm>
                  <a:off x="78254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16"/>
                <p:cNvSpPr/>
                <p:nvPr/>
              </p:nvSpPr>
              <p:spPr>
                <a:xfrm>
                  <a:off x="89634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16"/>
                <p:cNvSpPr/>
                <p:nvPr/>
              </p:nvSpPr>
              <p:spPr>
                <a:xfrm>
                  <a:off x="88008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16"/>
                <p:cNvSpPr/>
                <p:nvPr/>
              </p:nvSpPr>
              <p:spPr>
                <a:xfrm>
                  <a:off x="86383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16"/>
                <p:cNvSpPr/>
                <p:nvPr/>
              </p:nvSpPr>
              <p:spPr>
                <a:xfrm>
                  <a:off x="84757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16"/>
                <p:cNvSpPr/>
                <p:nvPr/>
              </p:nvSpPr>
              <p:spPr>
                <a:xfrm>
                  <a:off x="83131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16"/>
                <p:cNvSpPr/>
                <p:nvPr/>
              </p:nvSpPr>
              <p:spPr>
                <a:xfrm>
                  <a:off x="81506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16"/>
                <p:cNvSpPr/>
                <p:nvPr/>
              </p:nvSpPr>
              <p:spPr>
                <a:xfrm>
                  <a:off x="79880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16"/>
                <p:cNvSpPr/>
                <p:nvPr/>
              </p:nvSpPr>
              <p:spPr>
                <a:xfrm>
                  <a:off x="88008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16"/>
                <p:cNvSpPr/>
                <p:nvPr/>
              </p:nvSpPr>
              <p:spPr>
                <a:xfrm>
                  <a:off x="86383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16"/>
                <p:cNvSpPr/>
                <p:nvPr/>
              </p:nvSpPr>
              <p:spPr>
                <a:xfrm>
                  <a:off x="84757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16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16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16"/>
                <p:cNvSpPr/>
                <p:nvPr/>
              </p:nvSpPr>
              <p:spPr>
                <a:xfrm>
                  <a:off x="78254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16"/>
                <p:cNvSpPr/>
                <p:nvPr/>
              </p:nvSpPr>
              <p:spPr>
                <a:xfrm>
                  <a:off x="76629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16"/>
                <p:cNvSpPr/>
                <p:nvPr/>
              </p:nvSpPr>
              <p:spPr>
                <a:xfrm>
                  <a:off x="91260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16"/>
                <p:cNvSpPr/>
                <p:nvPr/>
              </p:nvSpPr>
              <p:spPr>
                <a:xfrm>
                  <a:off x="89634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16"/>
                <p:cNvSpPr/>
                <p:nvPr/>
              </p:nvSpPr>
              <p:spPr>
                <a:xfrm>
                  <a:off x="88008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16"/>
                <p:cNvSpPr/>
                <p:nvPr/>
              </p:nvSpPr>
              <p:spPr>
                <a:xfrm>
                  <a:off x="86383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16"/>
                <p:cNvSpPr/>
                <p:nvPr/>
              </p:nvSpPr>
              <p:spPr>
                <a:xfrm>
                  <a:off x="8150621" y="44858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16"/>
                <p:cNvSpPr/>
                <p:nvPr/>
              </p:nvSpPr>
              <p:spPr>
                <a:xfrm>
                  <a:off x="8313192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16"/>
                <p:cNvSpPr/>
                <p:nvPr/>
              </p:nvSpPr>
              <p:spPr>
                <a:xfrm>
                  <a:off x="8150625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16"/>
                <p:cNvSpPr/>
                <p:nvPr/>
              </p:nvSpPr>
              <p:spPr>
                <a:xfrm>
                  <a:off x="7988058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16"/>
                <p:cNvSpPr/>
                <p:nvPr/>
              </p:nvSpPr>
              <p:spPr>
                <a:xfrm>
                  <a:off x="78254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16"/>
                <p:cNvSpPr/>
                <p:nvPr/>
              </p:nvSpPr>
              <p:spPr>
                <a:xfrm>
                  <a:off x="89634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p16"/>
                <p:cNvSpPr/>
                <p:nvPr/>
              </p:nvSpPr>
              <p:spPr>
                <a:xfrm>
                  <a:off x="88008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16"/>
                <p:cNvSpPr/>
                <p:nvPr/>
              </p:nvSpPr>
              <p:spPr>
                <a:xfrm>
                  <a:off x="8638325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16"/>
                <p:cNvSpPr/>
                <p:nvPr/>
              </p:nvSpPr>
              <p:spPr>
                <a:xfrm>
                  <a:off x="84757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16"/>
                <p:cNvSpPr/>
                <p:nvPr/>
              </p:nvSpPr>
              <p:spPr>
                <a:xfrm>
                  <a:off x="83131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16"/>
                <p:cNvSpPr/>
                <p:nvPr/>
              </p:nvSpPr>
              <p:spPr>
                <a:xfrm>
                  <a:off x="81506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p16"/>
                <p:cNvSpPr/>
                <p:nvPr/>
              </p:nvSpPr>
              <p:spPr>
                <a:xfrm>
                  <a:off x="79880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p16"/>
                <p:cNvSpPr/>
                <p:nvPr/>
              </p:nvSpPr>
              <p:spPr>
                <a:xfrm>
                  <a:off x="88008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p16"/>
                <p:cNvSpPr/>
                <p:nvPr/>
              </p:nvSpPr>
              <p:spPr>
                <a:xfrm>
                  <a:off x="86383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p16"/>
                <p:cNvSpPr/>
                <p:nvPr/>
              </p:nvSpPr>
              <p:spPr>
                <a:xfrm>
                  <a:off x="84757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p16"/>
                <p:cNvSpPr/>
                <p:nvPr/>
              </p:nvSpPr>
              <p:spPr>
                <a:xfrm>
                  <a:off x="8313192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16"/>
                <p:cNvSpPr/>
                <p:nvPr/>
              </p:nvSpPr>
              <p:spPr>
                <a:xfrm>
                  <a:off x="81506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p16"/>
                <p:cNvSpPr/>
                <p:nvPr/>
              </p:nvSpPr>
              <p:spPr>
                <a:xfrm>
                  <a:off x="86383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" name="Google Shape;898;p16"/>
                <p:cNvSpPr/>
                <p:nvPr/>
              </p:nvSpPr>
              <p:spPr>
                <a:xfrm>
                  <a:off x="8475758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16"/>
                <p:cNvSpPr/>
                <p:nvPr/>
              </p:nvSpPr>
              <p:spPr>
                <a:xfrm>
                  <a:off x="8313192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p16"/>
                <p:cNvSpPr/>
                <p:nvPr/>
              </p:nvSpPr>
              <p:spPr>
                <a:xfrm>
                  <a:off x="81506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p16"/>
                <p:cNvSpPr/>
                <p:nvPr/>
              </p:nvSpPr>
              <p:spPr>
                <a:xfrm>
                  <a:off x="86383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p16"/>
                <p:cNvSpPr/>
                <p:nvPr/>
              </p:nvSpPr>
              <p:spPr>
                <a:xfrm>
                  <a:off x="8475758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3" name="Google Shape;903;p16"/>
            <p:cNvGrpSpPr/>
            <p:nvPr/>
          </p:nvGrpSpPr>
          <p:grpSpPr>
            <a:xfrm rot="10800000">
              <a:off x="198278" y="5204873"/>
              <a:ext cx="390834" cy="65712"/>
              <a:chOff x="7988058" y="4485863"/>
              <a:chExt cx="390834" cy="65712"/>
            </a:xfrm>
          </p:grpSpPr>
          <p:sp>
            <p:nvSpPr>
              <p:cNvPr id="904" name="Google Shape;904;p16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7988058" y="448586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_2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7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7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910" name="Google Shape;910;p17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p17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12" name="Google Shape;912;p17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913" name="Google Shape;913;p17"/>
              <p:cNvSpPr/>
              <p:nvPr/>
            </p:nvSpPr>
            <p:spPr>
              <a:xfrm>
                <a:off x="7825517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17"/>
              <p:cNvSpPr/>
              <p:nvPr/>
            </p:nvSpPr>
            <p:spPr>
              <a:xfrm>
                <a:off x="7662950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1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17"/>
              <p:cNvSpPr/>
              <p:nvPr/>
            </p:nvSpPr>
            <p:spPr>
              <a:xfrm>
                <a:off x="8313204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17"/>
              <p:cNvSpPr/>
              <p:nvPr/>
            </p:nvSpPr>
            <p:spPr>
              <a:xfrm>
                <a:off x="815063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17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17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7"/>
              <p:cNvSpPr/>
              <p:nvPr/>
            </p:nvSpPr>
            <p:spPr>
              <a:xfrm>
                <a:off x="79880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1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1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1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1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7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17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1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1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1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17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7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7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7"/>
              <p:cNvSpPr/>
              <p:nvPr/>
            </p:nvSpPr>
            <p:spPr>
              <a:xfrm>
                <a:off x="81506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7"/>
              <p:cNvSpPr/>
              <p:nvPr/>
            </p:nvSpPr>
            <p:spPr>
              <a:xfrm>
                <a:off x="7988058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7"/>
              <p:cNvSpPr/>
              <p:nvPr/>
            </p:nvSpPr>
            <p:spPr>
              <a:xfrm>
                <a:off x="78254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7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7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7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7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7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1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1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1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1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1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1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1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9" name="Google Shape;989;p1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90" name="Google Shape;990;p17"/>
          <p:cNvSpPr txBox="1"/>
          <p:nvPr>
            <p:ph idx="1" type="body"/>
          </p:nvPr>
        </p:nvSpPr>
        <p:spPr>
          <a:xfrm>
            <a:off x="720000" y="1215750"/>
            <a:ext cx="77040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1" name="Google Shape;991;p17"/>
          <p:cNvSpPr/>
          <p:nvPr/>
        </p:nvSpPr>
        <p:spPr>
          <a:xfrm rot="10800000">
            <a:off x="685954" y="4885647"/>
            <a:ext cx="65700" cy="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8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95" name="Google Shape;995;p18"/>
          <p:cNvSpPr txBox="1"/>
          <p:nvPr>
            <p:ph idx="1" type="subTitle"/>
          </p:nvPr>
        </p:nvSpPr>
        <p:spPr>
          <a:xfrm>
            <a:off x="900550" y="1893825"/>
            <a:ext cx="3342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6" name="Google Shape;996;p18"/>
          <p:cNvSpPr txBox="1"/>
          <p:nvPr>
            <p:ph idx="2" type="subTitle"/>
          </p:nvPr>
        </p:nvSpPr>
        <p:spPr>
          <a:xfrm>
            <a:off x="4900774" y="1893825"/>
            <a:ext cx="3342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7" name="Google Shape;997;p18"/>
          <p:cNvSpPr txBox="1"/>
          <p:nvPr>
            <p:ph idx="3" type="subTitle"/>
          </p:nvPr>
        </p:nvSpPr>
        <p:spPr>
          <a:xfrm>
            <a:off x="900550" y="3555825"/>
            <a:ext cx="3342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8" name="Google Shape;998;p18"/>
          <p:cNvSpPr txBox="1"/>
          <p:nvPr>
            <p:ph idx="4" type="subTitle"/>
          </p:nvPr>
        </p:nvSpPr>
        <p:spPr>
          <a:xfrm>
            <a:off x="4900774" y="3555825"/>
            <a:ext cx="3342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18"/>
          <p:cNvSpPr txBox="1"/>
          <p:nvPr>
            <p:ph idx="5" type="subTitle"/>
          </p:nvPr>
        </p:nvSpPr>
        <p:spPr>
          <a:xfrm>
            <a:off x="900551" y="1575225"/>
            <a:ext cx="3342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0" name="Google Shape;1000;p18"/>
          <p:cNvSpPr txBox="1"/>
          <p:nvPr>
            <p:ph idx="6" type="subTitle"/>
          </p:nvPr>
        </p:nvSpPr>
        <p:spPr>
          <a:xfrm>
            <a:off x="4900772" y="1575225"/>
            <a:ext cx="3342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1" name="Google Shape;1001;p18"/>
          <p:cNvSpPr txBox="1"/>
          <p:nvPr>
            <p:ph idx="7" type="subTitle"/>
          </p:nvPr>
        </p:nvSpPr>
        <p:spPr>
          <a:xfrm>
            <a:off x="900551" y="3237223"/>
            <a:ext cx="3342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2" name="Google Shape;1002;p18"/>
          <p:cNvSpPr txBox="1"/>
          <p:nvPr>
            <p:ph idx="8" type="subTitle"/>
          </p:nvPr>
        </p:nvSpPr>
        <p:spPr>
          <a:xfrm>
            <a:off x="4900772" y="3237223"/>
            <a:ext cx="3342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1003" name="Google Shape;1003;p18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1004" name="Google Shape;1004;p18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1005" name="Google Shape;1005;p18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18"/>
              <p:cNvSpPr/>
              <p:nvPr/>
            </p:nvSpPr>
            <p:spPr>
              <a:xfrm>
                <a:off x="8475763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18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18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18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18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18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18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18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18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18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8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8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8"/>
              <p:cNvSpPr/>
              <p:nvPr/>
            </p:nvSpPr>
            <p:spPr>
              <a:xfrm>
                <a:off x="86383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8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18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18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18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18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18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18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18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18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18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18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18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18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18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18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18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18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18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18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18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18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18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18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18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18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18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18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86383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84757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18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18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18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18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18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18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18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18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18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80" name="Google Shape;1080;p18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1" name="Google Shape;1081;p18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9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9"/>
          <p:cNvSpPr txBox="1"/>
          <p:nvPr>
            <p:ph type="title"/>
          </p:nvPr>
        </p:nvSpPr>
        <p:spPr>
          <a:xfrm>
            <a:off x="713100" y="539401"/>
            <a:ext cx="355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85" name="Google Shape;1085;p19"/>
          <p:cNvSpPr txBox="1"/>
          <p:nvPr>
            <p:ph idx="1" type="subTitle"/>
          </p:nvPr>
        </p:nvSpPr>
        <p:spPr>
          <a:xfrm>
            <a:off x="713100" y="1199663"/>
            <a:ext cx="3555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6" name="Google Shape;1086;p19"/>
          <p:cNvSpPr txBox="1"/>
          <p:nvPr>
            <p:ph idx="2" type="title"/>
          </p:nvPr>
        </p:nvSpPr>
        <p:spPr>
          <a:xfrm>
            <a:off x="4875300" y="1351383"/>
            <a:ext cx="355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87" name="Google Shape;1087;p19"/>
          <p:cNvSpPr txBox="1"/>
          <p:nvPr>
            <p:ph idx="3" type="subTitle"/>
          </p:nvPr>
        </p:nvSpPr>
        <p:spPr>
          <a:xfrm>
            <a:off x="4875300" y="2013988"/>
            <a:ext cx="3555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8" name="Google Shape;1088;p19"/>
          <p:cNvSpPr txBox="1"/>
          <p:nvPr>
            <p:ph idx="4" type="title"/>
          </p:nvPr>
        </p:nvSpPr>
        <p:spPr>
          <a:xfrm>
            <a:off x="713088" y="2163365"/>
            <a:ext cx="355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89" name="Google Shape;1089;p19"/>
          <p:cNvSpPr txBox="1"/>
          <p:nvPr>
            <p:ph idx="5" type="subTitle"/>
          </p:nvPr>
        </p:nvSpPr>
        <p:spPr>
          <a:xfrm>
            <a:off x="713113" y="2828312"/>
            <a:ext cx="3555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20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2" name="Google Shape;1092;p20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1093" name="Google Shape;1093;p20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1094" name="Google Shape;1094;p20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0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0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0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0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0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0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0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0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0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0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0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0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0"/>
              <p:cNvSpPr/>
              <p:nvPr/>
            </p:nvSpPr>
            <p:spPr>
              <a:xfrm>
                <a:off x="8475758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0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0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0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0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0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0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0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0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0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0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0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0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0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0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0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0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0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0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0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0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0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0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0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0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0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0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0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0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0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0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0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0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0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0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0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0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0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0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0"/>
              <p:cNvSpPr/>
              <p:nvPr/>
            </p:nvSpPr>
            <p:spPr>
              <a:xfrm>
                <a:off x="84757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0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0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0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0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0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0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0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0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0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0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0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0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0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0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0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0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0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0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0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0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0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0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0" name="Google Shape;1170;p20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1" name="Google Shape;1171;p20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72" name="Google Shape;1172;p2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515275" y="305250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21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2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1176" name="Google Shape;1176;p21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1177" name="Google Shape;1177;p21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1178" name="Google Shape;1178;p21"/>
              <p:cNvSpPr/>
              <p:nvPr/>
            </p:nvSpPr>
            <p:spPr>
              <a:xfrm>
                <a:off x="88008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1"/>
              <p:cNvSpPr/>
              <p:nvPr/>
            </p:nvSpPr>
            <p:spPr>
              <a:xfrm>
                <a:off x="86383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1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1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1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1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1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1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1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1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1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1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1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1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1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1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1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1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1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1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1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1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1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1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1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1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1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1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1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1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1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1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1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1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1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1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1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1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1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1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1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1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1"/>
              <p:cNvSpPr/>
              <p:nvPr/>
            </p:nvSpPr>
            <p:spPr>
              <a:xfrm>
                <a:off x="88008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1"/>
              <p:cNvSpPr/>
              <p:nvPr/>
            </p:nvSpPr>
            <p:spPr>
              <a:xfrm>
                <a:off x="86383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1"/>
              <p:cNvSpPr/>
              <p:nvPr/>
            </p:nvSpPr>
            <p:spPr>
              <a:xfrm>
                <a:off x="84757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1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1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1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1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1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1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1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1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1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1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1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1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1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1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1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1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1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1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1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1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1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1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1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1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1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1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1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1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1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52" name="Google Shape;1252;p21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3" name="Google Shape;1253;p21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22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2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1257" name="Google Shape;1257;p22"/>
          <p:cNvGrpSpPr/>
          <p:nvPr/>
        </p:nvGrpSpPr>
        <p:grpSpPr>
          <a:xfrm>
            <a:off x="-614555" y="-605978"/>
            <a:ext cx="9858605" cy="5781278"/>
            <a:chOff x="-614555" y="-605978"/>
            <a:chExt cx="9858605" cy="5781278"/>
          </a:xfrm>
        </p:grpSpPr>
        <p:grpSp>
          <p:nvGrpSpPr>
            <p:cNvPr id="1258" name="Google Shape;1258;p22"/>
            <p:cNvGrpSpPr/>
            <p:nvPr/>
          </p:nvGrpSpPr>
          <p:grpSpPr>
            <a:xfrm rot="10800000">
              <a:off x="363966" y="351772"/>
              <a:ext cx="65700" cy="225325"/>
              <a:chOff x="7825492" y="4166625"/>
              <a:chExt cx="65700" cy="225325"/>
            </a:xfrm>
          </p:grpSpPr>
          <p:sp>
            <p:nvSpPr>
              <p:cNvPr id="1259" name="Google Shape;1259;p22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2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22"/>
            <p:cNvGrpSpPr/>
            <p:nvPr/>
          </p:nvGrpSpPr>
          <p:grpSpPr>
            <a:xfrm>
              <a:off x="-614555" y="-605978"/>
              <a:ext cx="9858605" cy="5781278"/>
              <a:chOff x="-614555" y="-605978"/>
              <a:chExt cx="9858605" cy="5781278"/>
            </a:xfrm>
          </p:grpSpPr>
          <p:grpSp>
            <p:nvGrpSpPr>
              <p:cNvPr id="1262" name="Google Shape;1262;p22"/>
              <p:cNvGrpSpPr/>
              <p:nvPr/>
            </p:nvGrpSpPr>
            <p:grpSpPr>
              <a:xfrm rot="10800000">
                <a:off x="-614555" y="-605978"/>
                <a:ext cx="1528800" cy="1502325"/>
                <a:chOff x="7662925" y="3847375"/>
                <a:chExt cx="1528800" cy="1502325"/>
              </a:xfrm>
            </p:grpSpPr>
            <p:sp>
              <p:nvSpPr>
                <p:cNvPr id="1263" name="Google Shape;1263;p22"/>
                <p:cNvSpPr/>
                <p:nvPr/>
              </p:nvSpPr>
              <p:spPr>
                <a:xfrm>
                  <a:off x="8313192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4" name="Google Shape;1264;p22"/>
                <p:cNvSpPr/>
                <p:nvPr/>
              </p:nvSpPr>
              <p:spPr>
                <a:xfrm>
                  <a:off x="8150625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5" name="Google Shape;1265;p22"/>
                <p:cNvSpPr/>
                <p:nvPr/>
              </p:nvSpPr>
              <p:spPr>
                <a:xfrm>
                  <a:off x="79880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6" name="Google Shape;1266;p22"/>
                <p:cNvSpPr/>
                <p:nvPr/>
              </p:nvSpPr>
              <p:spPr>
                <a:xfrm>
                  <a:off x="78254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7" name="Google Shape;1267;p22"/>
                <p:cNvSpPr/>
                <p:nvPr/>
              </p:nvSpPr>
              <p:spPr>
                <a:xfrm>
                  <a:off x="76629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8" name="Google Shape;1268;p22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9" name="Google Shape;1269;p22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0" name="Google Shape;1270;p22"/>
                <p:cNvSpPr/>
                <p:nvPr/>
              </p:nvSpPr>
              <p:spPr>
                <a:xfrm>
                  <a:off x="79880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1" name="Google Shape;1271;p22"/>
                <p:cNvSpPr/>
                <p:nvPr/>
              </p:nvSpPr>
              <p:spPr>
                <a:xfrm>
                  <a:off x="78254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2" name="Google Shape;1272;p22"/>
                <p:cNvSpPr/>
                <p:nvPr/>
              </p:nvSpPr>
              <p:spPr>
                <a:xfrm>
                  <a:off x="76629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3" name="Google Shape;1273;p22"/>
                <p:cNvSpPr/>
                <p:nvPr/>
              </p:nvSpPr>
              <p:spPr>
                <a:xfrm>
                  <a:off x="91260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4" name="Google Shape;1274;p22"/>
                <p:cNvSpPr/>
                <p:nvPr/>
              </p:nvSpPr>
              <p:spPr>
                <a:xfrm>
                  <a:off x="89634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5" name="Google Shape;1275;p22"/>
                <p:cNvSpPr/>
                <p:nvPr/>
              </p:nvSpPr>
              <p:spPr>
                <a:xfrm>
                  <a:off x="88008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6" name="Google Shape;1276;p22"/>
                <p:cNvSpPr/>
                <p:nvPr/>
              </p:nvSpPr>
              <p:spPr>
                <a:xfrm>
                  <a:off x="86383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7" name="Google Shape;1277;p22"/>
                <p:cNvSpPr/>
                <p:nvPr/>
              </p:nvSpPr>
              <p:spPr>
                <a:xfrm>
                  <a:off x="84757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8" name="Google Shape;1278;p22"/>
                <p:cNvSpPr/>
                <p:nvPr/>
              </p:nvSpPr>
              <p:spPr>
                <a:xfrm>
                  <a:off x="91260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9" name="Google Shape;1279;p22"/>
                <p:cNvSpPr/>
                <p:nvPr/>
              </p:nvSpPr>
              <p:spPr>
                <a:xfrm>
                  <a:off x="89634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0" name="Google Shape;1280;p22"/>
                <p:cNvSpPr/>
                <p:nvPr/>
              </p:nvSpPr>
              <p:spPr>
                <a:xfrm>
                  <a:off x="88008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1" name="Google Shape;1281;p22"/>
                <p:cNvSpPr/>
                <p:nvPr/>
              </p:nvSpPr>
              <p:spPr>
                <a:xfrm>
                  <a:off x="86383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2" name="Google Shape;1282;p22"/>
                <p:cNvSpPr/>
                <p:nvPr/>
              </p:nvSpPr>
              <p:spPr>
                <a:xfrm>
                  <a:off x="84757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3" name="Google Shape;1283;p22"/>
                <p:cNvSpPr/>
                <p:nvPr/>
              </p:nvSpPr>
              <p:spPr>
                <a:xfrm>
                  <a:off x="83131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22"/>
                <p:cNvSpPr/>
                <p:nvPr/>
              </p:nvSpPr>
              <p:spPr>
                <a:xfrm>
                  <a:off x="81506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5" name="Google Shape;1285;p22"/>
                <p:cNvSpPr/>
                <p:nvPr/>
              </p:nvSpPr>
              <p:spPr>
                <a:xfrm>
                  <a:off x="79880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6" name="Google Shape;1286;p22"/>
                <p:cNvSpPr/>
                <p:nvPr/>
              </p:nvSpPr>
              <p:spPr>
                <a:xfrm>
                  <a:off x="78254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22"/>
                <p:cNvSpPr/>
                <p:nvPr/>
              </p:nvSpPr>
              <p:spPr>
                <a:xfrm>
                  <a:off x="76629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22"/>
                <p:cNvSpPr/>
                <p:nvPr/>
              </p:nvSpPr>
              <p:spPr>
                <a:xfrm>
                  <a:off x="91260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22"/>
                <p:cNvSpPr/>
                <p:nvPr/>
              </p:nvSpPr>
              <p:spPr>
                <a:xfrm>
                  <a:off x="89634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22"/>
                <p:cNvSpPr/>
                <p:nvPr/>
              </p:nvSpPr>
              <p:spPr>
                <a:xfrm>
                  <a:off x="88008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1" name="Google Shape;1291;p22"/>
                <p:cNvSpPr/>
                <p:nvPr/>
              </p:nvSpPr>
              <p:spPr>
                <a:xfrm>
                  <a:off x="86383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22"/>
                <p:cNvSpPr/>
                <p:nvPr/>
              </p:nvSpPr>
              <p:spPr>
                <a:xfrm>
                  <a:off x="84757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22"/>
                <p:cNvSpPr/>
                <p:nvPr/>
              </p:nvSpPr>
              <p:spPr>
                <a:xfrm>
                  <a:off x="83131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22"/>
                <p:cNvSpPr/>
                <p:nvPr/>
              </p:nvSpPr>
              <p:spPr>
                <a:xfrm>
                  <a:off x="81506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22"/>
                <p:cNvSpPr/>
                <p:nvPr/>
              </p:nvSpPr>
              <p:spPr>
                <a:xfrm>
                  <a:off x="79880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22"/>
                <p:cNvSpPr/>
                <p:nvPr/>
              </p:nvSpPr>
              <p:spPr>
                <a:xfrm>
                  <a:off x="78254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22"/>
                <p:cNvSpPr/>
                <p:nvPr/>
              </p:nvSpPr>
              <p:spPr>
                <a:xfrm>
                  <a:off x="89634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22"/>
                <p:cNvSpPr/>
                <p:nvPr/>
              </p:nvSpPr>
              <p:spPr>
                <a:xfrm>
                  <a:off x="88008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22"/>
                <p:cNvSpPr/>
                <p:nvPr/>
              </p:nvSpPr>
              <p:spPr>
                <a:xfrm>
                  <a:off x="86383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22"/>
                <p:cNvSpPr/>
                <p:nvPr/>
              </p:nvSpPr>
              <p:spPr>
                <a:xfrm>
                  <a:off x="84757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22"/>
                <p:cNvSpPr/>
                <p:nvPr/>
              </p:nvSpPr>
              <p:spPr>
                <a:xfrm>
                  <a:off x="83131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22"/>
                <p:cNvSpPr/>
                <p:nvPr/>
              </p:nvSpPr>
              <p:spPr>
                <a:xfrm>
                  <a:off x="81506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22"/>
                <p:cNvSpPr/>
                <p:nvPr/>
              </p:nvSpPr>
              <p:spPr>
                <a:xfrm>
                  <a:off x="79880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22"/>
                <p:cNvSpPr/>
                <p:nvPr/>
              </p:nvSpPr>
              <p:spPr>
                <a:xfrm>
                  <a:off x="88008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22"/>
                <p:cNvSpPr/>
                <p:nvPr/>
              </p:nvSpPr>
              <p:spPr>
                <a:xfrm>
                  <a:off x="86383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22"/>
                <p:cNvSpPr/>
                <p:nvPr/>
              </p:nvSpPr>
              <p:spPr>
                <a:xfrm>
                  <a:off x="84757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22"/>
                <p:cNvSpPr/>
                <p:nvPr/>
              </p:nvSpPr>
              <p:spPr>
                <a:xfrm>
                  <a:off x="8313192" y="4326250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22"/>
                <p:cNvSpPr/>
                <p:nvPr/>
              </p:nvSpPr>
              <p:spPr>
                <a:xfrm>
                  <a:off x="78254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22"/>
                <p:cNvSpPr/>
                <p:nvPr/>
              </p:nvSpPr>
              <p:spPr>
                <a:xfrm>
                  <a:off x="76629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22"/>
                <p:cNvSpPr/>
                <p:nvPr/>
              </p:nvSpPr>
              <p:spPr>
                <a:xfrm>
                  <a:off x="91260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22"/>
                <p:cNvSpPr/>
                <p:nvPr/>
              </p:nvSpPr>
              <p:spPr>
                <a:xfrm>
                  <a:off x="89634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22"/>
                <p:cNvSpPr/>
                <p:nvPr/>
              </p:nvSpPr>
              <p:spPr>
                <a:xfrm>
                  <a:off x="88008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22"/>
                <p:cNvSpPr/>
                <p:nvPr/>
              </p:nvSpPr>
              <p:spPr>
                <a:xfrm>
                  <a:off x="86383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22"/>
                <p:cNvSpPr/>
                <p:nvPr/>
              </p:nvSpPr>
              <p:spPr>
                <a:xfrm>
                  <a:off x="84757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22"/>
                <p:cNvSpPr/>
                <p:nvPr/>
              </p:nvSpPr>
              <p:spPr>
                <a:xfrm>
                  <a:off x="8313192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22"/>
                <p:cNvSpPr/>
                <p:nvPr/>
              </p:nvSpPr>
              <p:spPr>
                <a:xfrm>
                  <a:off x="8150625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22"/>
                <p:cNvSpPr/>
                <p:nvPr/>
              </p:nvSpPr>
              <p:spPr>
                <a:xfrm>
                  <a:off x="78254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22"/>
                <p:cNvSpPr/>
                <p:nvPr/>
              </p:nvSpPr>
              <p:spPr>
                <a:xfrm>
                  <a:off x="89634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22"/>
                <p:cNvSpPr/>
                <p:nvPr/>
              </p:nvSpPr>
              <p:spPr>
                <a:xfrm>
                  <a:off x="88008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22"/>
                <p:cNvSpPr/>
                <p:nvPr/>
              </p:nvSpPr>
              <p:spPr>
                <a:xfrm>
                  <a:off x="8638325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22"/>
                <p:cNvSpPr/>
                <p:nvPr/>
              </p:nvSpPr>
              <p:spPr>
                <a:xfrm>
                  <a:off x="84757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22"/>
                <p:cNvSpPr/>
                <p:nvPr/>
              </p:nvSpPr>
              <p:spPr>
                <a:xfrm>
                  <a:off x="83131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22"/>
                <p:cNvSpPr/>
                <p:nvPr/>
              </p:nvSpPr>
              <p:spPr>
                <a:xfrm>
                  <a:off x="81506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22"/>
                <p:cNvSpPr/>
                <p:nvPr/>
              </p:nvSpPr>
              <p:spPr>
                <a:xfrm>
                  <a:off x="79880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22"/>
                <p:cNvSpPr/>
                <p:nvPr/>
              </p:nvSpPr>
              <p:spPr>
                <a:xfrm>
                  <a:off x="88008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22"/>
                <p:cNvSpPr/>
                <p:nvPr/>
              </p:nvSpPr>
              <p:spPr>
                <a:xfrm>
                  <a:off x="86383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7" name="Google Shape;1327;p22"/>
                <p:cNvSpPr/>
                <p:nvPr/>
              </p:nvSpPr>
              <p:spPr>
                <a:xfrm>
                  <a:off x="84757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8" name="Google Shape;1328;p22"/>
                <p:cNvSpPr/>
                <p:nvPr/>
              </p:nvSpPr>
              <p:spPr>
                <a:xfrm>
                  <a:off x="8313192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22"/>
                <p:cNvSpPr/>
                <p:nvPr/>
              </p:nvSpPr>
              <p:spPr>
                <a:xfrm>
                  <a:off x="81506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22"/>
                <p:cNvSpPr/>
                <p:nvPr/>
              </p:nvSpPr>
              <p:spPr>
                <a:xfrm>
                  <a:off x="86383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22"/>
                <p:cNvSpPr/>
                <p:nvPr/>
              </p:nvSpPr>
              <p:spPr>
                <a:xfrm>
                  <a:off x="8475758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22"/>
                <p:cNvSpPr/>
                <p:nvPr/>
              </p:nvSpPr>
              <p:spPr>
                <a:xfrm>
                  <a:off x="8313192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22"/>
                <p:cNvSpPr/>
                <p:nvPr/>
              </p:nvSpPr>
              <p:spPr>
                <a:xfrm>
                  <a:off x="81506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22"/>
                <p:cNvSpPr/>
                <p:nvPr/>
              </p:nvSpPr>
              <p:spPr>
                <a:xfrm>
                  <a:off x="86383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22"/>
                <p:cNvSpPr/>
                <p:nvPr/>
              </p:nvSpPr>
              <p:spPr>
                <a:xfrm>
                  <a:off x="8475758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336" name="Google Shape;1336;p22"/>
              <p:cNvCxnSpPr/>
              <p:nvPr/>
            </p:nvCxnSpPr>
            <p:spPr>
              <a:xfrm>
                <a:off x="150900" y="-31800"/>
                <a:ext cx="0" cy="52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7" name="Google Shape;1337;p22"/>
              <p:cNvCxnSpPr/>
              <p:nvPr/>
            </p:nvCxnSpPr>
            <p:spPr>
              <a:xfrm>
                <a:off x="-100050" y="147525"/>
                <a:ext cx="9344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338" name="Google Shape;1338;p22"/>
            <p:cNvSpPr/>
            <p:nvPr/>
          </p:nvSpPr>
          <p:spPr>
            <a:xfrm rot="10800000">
              <a:off x="198279" y="671022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9" name="Google Shape;1339;p22"/>
            <p:cNvGrpSpPr/>
            <p:nvPr/>
          </p:nvGrpSpPr>
          <p:grpSpPr>
            <a:xfrm rot="10800000">
              <a:off x="523416" y="351772"/>
              <a:ext cx="65700" cy="225325"/>
              <a:chOff x="7825492" y="4166625"/>
              <a:chExt cx="65700" cy="225325"/>
            </a:xfrm>
          </p:grpSpPr>
          <p:sp>
            <p:nvSpPr>
              <p:cNvPr id="1340" name="Google Shape;1340;p22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2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23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23"/>
          <p:cNvSpPr txBox="1"/>
          <p:nvPr>
            <p:ph type="title"/>
          </p:nvPr>
        </p:nvSpPr>
        <p:spPr>
          <a:xfrm>
            <a:off x="2943400" y="539400"/>
            <a:ext cx="32571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345" name="Google Shape;1345;p23"/>
          <p:cNvSpPr txBox="1"/>
          <p:nvPr>
            <p:ph idx="1" type="subTitle"/>
          </p:nvPr>
        </p:nvSpPr>
        <p:spPr>
          <a:xfrm>
            <a:off x="2943400" y="1412400"/>
            <a:ext cx="3257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46" name="Google Shape;1346;p23"/>
          <p:cNvSpPr txBox="1"/>
          <p:nvPr/>
        </p:nvSpPr>
        <p:spPr>
          <a:xfrm>
            <a:off x="2943400" y="3390585"/>
            <a:ext cx="325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4"/>
              </a:rPr>
              <a:t>Flaticon</a:t>
            </a:r>
            <a:r>
              <a:rPr b="1" i="0" lang="en" sz="1000" u="none" cap="none" strike="noStrike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5"/>
              </a:rPr>
              <a:t>Freepik</a:t>
            </a:r>
            <a:endParaRPr b="1" i="0" sz="1000" u="sng" cap="none" strike="noStrike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24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24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1350" name="Google Shape;1350;p24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1" name="Google Shape;1351;p24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52" name="Google Shape;1352;p24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1353" name="Google Shape;1353;p24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4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4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4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4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24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4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4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4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4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4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4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4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4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4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4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4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4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4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4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4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4"/>
              <p:cNvSpPr/>
              <p:nvPr/>
            </p:nvSpPr>
            <p:spPr>
              <a:xfrm>
                <a:off x="81506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4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24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24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4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4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4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4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4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4"/>
              <p:cNvSpPr/>
              <p:nvPr/>
            </p:nvSpPr>
            <p:spPr>
              <a:xfrm>
                <a:off x="8313192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4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4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4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4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24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24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4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4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24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24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24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24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24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24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24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4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24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24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4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24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24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24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24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24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24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24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24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24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24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24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24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24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24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24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24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24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24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24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24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24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24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24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24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24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24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25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1" name="Google Shape;1431;p25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1432" name="Google Shape;1432;p25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1433" name="Google Shape;1433;p25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25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25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25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25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25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25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25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25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25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25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25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25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25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25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25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25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25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25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25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25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25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25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25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25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25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25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25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25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25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25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25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25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25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25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25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25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25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25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25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25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25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25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25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25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25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25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25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86383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84757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25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25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25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25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25"/>
              <p:cNvSpPr/>
              <p:nvPr/>
            </p:nvSpPr>
            <p:spPr>
              <a:xfrm>
                <a:off x="86383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84757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09" name="Google Shape;1509;p25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0" name="Google Shape;1510;p25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26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3" name="Google Shape;1513;p26"/>
          <p:cNvGrpSpPr/>
          <p:nvPr/>
        </p:nvGrpSpPr>
        <p:grpSpPr>
          <a:xfrm>
            <a:off x="-614555" y="-605978"/>
            <a:ext cx="9858605" cy="5781278"/>
            <a:chOff x="-614555" y="-605978"/>
            <a:chExt cx="9858605" cy="5781278"/>
          </a:xfrm>
        </p:grpSpPr>
        <p:grpSp>
          <p:nvGrpSpPr>
            <p:cNvPr id="1514" name="Google Shape;1514;p26"/>
            <p:cNvGrpSpPr/>
            <p:nvPr/>
          </p:nvGrpSpPr>
          <p:grpSpPr>
            <a:xfrm rot="10800000">
              <a:off x="-614555" y="-605978"/>
              <a:ext cx="1528800" cy="1502325"/>
              <a:chOff x="7662925" y="3847375"/>
              <a:chExt cx="1528800" cy="1502325"/>
            </a:xfrm>
          </p:grpSpPr>
          <p:sp>
            <p:nvSpPr>
              <p:cNvPr id="1515" name="Google Shape;1515;p26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26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26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26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26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26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26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26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26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26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26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26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26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26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26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26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26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26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26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26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26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26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26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26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26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26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26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26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26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26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26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26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26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26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26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26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26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26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26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26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26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26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26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26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26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26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26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26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26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26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26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26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26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26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26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26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26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26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26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26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26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26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26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26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26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26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26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26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26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26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26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26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26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26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26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91" name="Google Shape;1591;p26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2" name="Google Shape;1592;p26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27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5" name="Google Shape;1595;p27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1596" name="Google Shape;1596;p27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1597" name="Google Shape;1597;p27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2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2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2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27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27"/>
              <p:cNvSpPr/>
              <p:nvPr/>
            </p:nvSpPr>
            <p:spPr>
              <a:xfrm>
                <a:off x="8475758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2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2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2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27"/>
              <p:cNvSpPr/>
              <p:nvPr/>
            </p:nvSpPr>
            <p:spPr>
              <a:xfrm>
                <a:off x="86383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27"/>
              <p:cNvSpPr/>
              <p:nvPr/>
            </p:nvSpPr>
            <p:spPr>
              <a:xfrm>
                <a:off x="84757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27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27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27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27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2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2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2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2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27"/>
              <p:cNvSpPr/>
              <p:nvPr/>
            </p:nvSpPr>
            <p:spPr>
              <a:xfrm>
                <a:off x="86383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27"/>
              <p:cNvSpPr/>
              <p:nvPr/>
            </p:nvSpPr>
            <p:spPr>
              <a:xfrm>
                <a:off x="8475758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2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2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2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2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2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2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2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2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2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2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2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2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2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2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27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27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27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2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2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2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2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2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27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27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2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2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2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2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2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2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2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2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2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2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2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2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2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2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2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2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2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2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2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2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2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2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73" name="Google Shape;1673;p27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4" name="Google Shape;1674;p27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4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19" name="Google Shape;19;p4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4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" name="Google Shape;21;p4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22" name="Google Shape;22;p4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4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79880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4"/>
          <p:cNvSpPr txBox="1"/>
          <p:nvPr>
            <p:ph idx="1" type="body"/>
          </p:nvPr>
        </p:nvSpPr>
        <p:spPr>
          <a:xfrm>
            <a:off x="713100" y="2161775"/>
            <a:ext cx="33138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4"/>
          <p:cNvSpPr txBox="1"/>
          <p:nvPr>
            <p:ph type="title"/>
          </p:nvPr>
        </p:nvSpPr>
        <p:spPr>
          <a:xfrm>
            <a:off x="713100" y="1158100"/>
            <a:ext cx="3313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00" name="Google Shape;100;p4"/>
          <p:cNvSpPr/>
          <p:nvPr>
            <p:ph idx="2" type="pic"/>
          </p:nvPr>
        </p:nvSpPr>
        <p:spPr>
          <a:xfrm>
            <a:off x="5228650" y="837162"/>
            <a:ext cx="3202200" cy="346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105" name="Google Shape;105;p5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7" name="Google Shape;107;p5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6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87" name="Google Shape;187;p6"/>
          <p:cNvSpPr txBox="1"/>
          <p:nvPr>
            <p:ph idx="1" type="subTitle"/>
          </p:nvPr>
        </p:nvSpPr>
        <p:spPr>
          <a:xfrm>
            <a:off x="933525" y="2401539"/>
            <a:ext cx="34554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p6"/>
          <p:cNvSpPr txBox="1"/>
          <p:nvPr>
            <p:ph idx="2" type="subTitle"/>
          </p:nvPr>
        </p:nvSpPr>
        <p:spPr>
          <a:xfrm>
            <a:off x="4754976" y="2401525"/>
            <a:ext cx="34554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6"/>
          <p:cNvSpPr txBox="1"/>
          <p:nvPr>
            <p:ph idx="3" type="subTitle"/>
          </p:nvPr>
        </p:nvSpPr>
        <p:spPr>
          <a:xfrm>
            <a:off x="933525" y="2082932"/>
            <a:ext cx="3455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6"/>
          <p:cNvSpPr txBox="1"/>
          <p:nvPr>
            <p:ph idx="4" type="subTitle"/>
          </p:nvPr>
        </p:nvSpPr>
        <p:spPr>
          <a:xfrm>
            <a:off x="4754988" y="2082925"/>
            <a:ext cx="3455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1" name="Google Shape;191;p6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192" name="Google Shape;192;p6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193" name="Google Shape;193;p6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9" name="Google Shape;269;p6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6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3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7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74" name="Google Shape;274;p7"/>
          <p:cNvSpPr txBox="1"/>
          <p:nvPr>
            <p:ph idx="1" type="subTitle"/>
          </p:nvPr>
        </p:nvSpPr>
        <p:spPr>
          <a:xfrm>
            <a:off x="720075" y="2401550"/>
            <a:ext cx="2346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7"/>
          <p:cNvSpPr txBox="1"/>
          <p:nvPr>
            <p:ph idx="2" type="subTitle"/>
          </p:nvPr>
        </p:nvSpPr>
        <p:spPr>
          <a:xfrm>
            <a:off x="3398632" y="2401550"/>
            <a:ext cx="2346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7"/>
          <p:cNvSpPr txBox="1"/>
          <p:nvPr>
            <p:ph idx="3" type="subTitle"/>
          </p:nvPr>
        </p:nvSpPr>
        <p:spPr>
          <a:xfrm>
            <a:off x="6077170" y="2401550"/>
            <a:ext cx="2346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7"/>
          <p:cNvSpPr txBox="1"/>
          <p:nvPr>
            <p:ph idx="4" type="subTitle"/>
          </p:nvPr>
        </p:nvSpPr>
        <p:spPr>
          <a:xfrm>
            <a:off x="720075" y="2082925"/>
            <a:ext cx="2346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8" name="Google Shape;278;p7"/>
          <p:cNvSpPr txBox="1"/>
          <p:nvPr>
            <p:ph idx="5" type="subTitle"/>
          </p:nvPr>
        </p:nvSpPr>
        <p:spPr>
          <a:xfrm>
            <a:off x="3398635" y="2082925"/>
            <a:ext cx="2346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9" name="Google Shape;279;p7"/>
          <p:cNvSpPr txBox="1"/>
          <p:nvPr>
            <p:ph idx="6" type="subTitle"/>
          </p:nvPr>
        </p:nvSpPr>
        <p:spPr>
          <a:xfrm>
            <a:off x="6077170" y="2082925"/>
            <a:ext cx="2346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280" name="Google Shape;280;p7"/>
          <p:cNvGrpSpPr/>
          <p:nvPr/>
        </p:nvGrpSpPr>
        <p:grpSpPr>
          <a:xfrm>
            <a:off x="-614555" y="-605978"/>
            <a:ext cx="9858605" cy="5781278"/>
            <a:chOff x="-614555" y="-605978"/>
            <a:chExt cx="9858605" cy="5781278"/>
          </a:xfrm>
        </p:grpSpPr>
        <p:cxnSp>
          <p:nvCxnSpPr>
            <p:cNvPr id="281" name="Google Shape;281;p7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7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83" name="Google Shape;283;p7"/>
            <p:cNvGrpSpPr/>
            <p:nvPr/>
          </p:nvGrpSpPr>
          <p:grpSpPr>
            <a:xfrm rot="10800000">
              <a:off x="-614555" y="-605978"/>
              <a:ext cx="1528800" cy="1502325"/>
              <a:chOff x="7662925" y="3847375"/>
              <a:chExt cx="1528800" cy="1502325"/>
            </a:xfrm>
          </p:grpSpPr>
          <p:sp>
            <p:nvSpPr>
              <p:cNvPr id="284" name="Google Shape;284;p7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8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8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grpSp>
          <p:nvGrpSpPr>
            <p:cNvPr id="363" name="Google Shape;363;p8"/>
            <p:cNvGrpSpPr/>
            <p:nvPr/>
          </p:nvGrpSpPr>
          <p:grpSpPr>
            <a:xfrm>
              <a:off x="-614555" y="-31800"/>
              <a:ext cx="9858605" cy="5781259"/>
              <a:chOff x="-614555" y="-31800"/>
              <a:chExt cx="9858605" cy="5781259"/>
            </a:xfrm>
          </p:grpSpPr>
          <p:cxnSp>
            <p:nvCxnSpPr>
              <p:cNvPr id="364" name="Google Shape;364;p8"/>
              <p:cNvCxnSpPr/>
              <p:nvPr/>
            </p:nvCxnSpPr>
            <p:spPr>
              <a:xfrm>
                <a:off x="150900" y="-31800"/>
                <a:ext cx="0" cy="52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8"/>
              <p:cNvCxnSpPr/>
              <p:nvPr/>
            </p:nvCxnSpPr>
            <p:spPr>
              <a:xfrm>
                <a:off x="-100050" y="4995950"/>
                <a:ext cx="9344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66" name="Google Shape;366;p8"/>
              <p:cNvGrpSpPr/>
              <p:nvPr/>
            </p:nvGrpSpPr>
            <p:grpSpPr>
              <a:xfrm rot="10800000">
                <a:off x="-614555" y="4247134"/>
                <a:ext cx="1528800" cy="1502325"/>
                <a:chOff x="7662925" y="3847375"/>
                <a:chExt cx="1528800" cy="1502325"/>
              </a:xfrm>
            </p:grpSpPr>
            <p:sp>
              <p:nvSpPr>
                <p:cNvPr id="367" name="Google Shape;367;p8"/>
                <p:cNvSpPr/>
                <p:nvPr/>
              </p:nvSpPr>
              <p:spPr>
                <a:xfrm>
                  <a:off x="8313192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8150625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79880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78254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76629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>
                  <a:off x="79880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>
                  <a:off x="78254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>
                  <a:off x="76629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>
                  <a:off x="91260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>
                  <a:off x="89634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>
                  <a:off x="88008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>
                  <a:off x="86383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>
                  <a:off x="84757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>
                  <a:off x="91260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>
                  <a:off x="89634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8"/>
                <p:cNvSpPr/>
                <p:nvPr/>
              </p:nvSpPr>
              <p:spPr>
                <a:xfrm>
                  <a:off x="88008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>
                  <a:off x="86383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8"/>
                <p:cNvSpPr/>
                <p:nvPr/>
              </p:nvSpPr>
              <p:spPr>
                <a:xfrm>
                  <a:off x="84757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8"/>
                <p:cNvSpPr/>
                <p:nvPr/>
              </p:nvSpPr>
              <p:spPr>
                <a:xfrm>
                  <a:off x="8313192" y="4805113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8"/>
                <p:cNvSpPr/>
                <p:nvPr/>
              </p:nvSpPr>
              <p:spPr>
                <a:xfrm>
                  <a:off x="8150625" y="4805113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8"/>
                <p:cNvSpPr/>
                <p:nvPr/>
              </p:nvSpPr>
              <p:spPr>
                <a:xfrm>
                  <a:off x="79880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8"/>
                <p:cNvSpPr/>
                <p:nvPr/>
              </p:nvSpPr>
              <p:spPr>
                <a:xfrm>
                  <a:off x="78254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8"/>
                <p:cNvSpPr/>
                <p:nvPr/>
              </p:nvSpPr>
              <p:spPr>
                <a:xfrm>
                  <a:off x="76629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8"/>
                <p:cNvSpPr/>
                <p:nvPr/>
              </p:nvSpPr>
              <p:spPr>
                <a:xfrm>
                  <a:off x="91260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8"/>
                <p:cNvSpPr/>
                <p:nvPr/>
              </p:nvSpPr>
              <p:spPr>
                <a:xfrm>
                  <a:off x="89634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8"/>
                <p:cNvSpPr/>
                <p:nvPr/>
              </p:nvSpPr>
              <p:spPr>
                <a:xfrm>
                  <a:off x="88008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8"/>
                <p:cNvSpPr/>
                <p:nvPr/>
              </p:nvSpPr>
              <p:spPr>
                <a:xfrm>
                  <a:off x="86383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>
                  <a:off x="84757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8"/>
                <p:cNvSpPr/>
                <p:nvPr/>
              </p:nvSpPr>
              <p:spPr>
                <a:xfrm>
                  <a:off x="8313192" y="496473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8"/>
                <p:cNvSpPr/>
                <p:nvPr/>
              </p:nvSpPr>
              <p:spPr>
                <a:xfrm>
                  <a:off x="8150625" y="496473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8"/>
                <p:cNvSpPr/>
                <p:nvPr/>
              </p:nvSpPr>
              <p:spPr>
                <a:xfrm>
                  <a:off x="79880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p8"/>
                <p:cNvSpPr/>
                <p:nvPr/>
              </p:nvSpPr>
              <p:spPr>
                <a:xfrm>
                  <a:off x="78254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p8"/>
                <p:cNvSpPr/>
                <p:nvPr/>
              </p:nvSpPr>
              <p:spPr>
                <a:xfrm>
                  <a:off x="89634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8"/>
                <p:cNvSpPr/>
                <p:nvPr/>
              </p:nvSpPr>
              <p:spPr>
                <a:xfrm>
                  <a:off x="88008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8"/>
                <p:cNvSpPr/>
                <p:nvPr/>
              </p:nvSpPr>
              <p:spPr>
                <a:xfrm>
                  <a:off x="86383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8"/>
                <p:cNvSpPr/>
                <p:nvPr/>
              </p:nvSpPr>
              <p:spPr>
                <a:xfrm>
                  <a:off x="84757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8"/>
                <p:cNvSpPr/>
                <p:nvPr/>
              </p:nvSpPr>
              <p:spPr>
                <a:xfrm>
                  <a:off x="83131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8"/>
                <p:cNvSpPr/>
                <p:nvPr/>
              </p:nvSpPr>
              <p:spPr>
                <a:xfrm>
                  <a:off x="81506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8"/>
                <p:cNvSpPr/>
                <p:nvPr/>
              </p:nvSpPr>
              <p:spPr>
                <a:xfrm>
                  <a:off x="79880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8"/>
                <p:cNvSpPr/>
                <p:nvPr/>
              </p:nvSpPr>
              <p:spPr>
                <a:xfrm>
                  <a:off x="88008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p8"/>
                <p:cNvSpPr/>
                <p:nvPr/>
              </p:nvSpPr>
              <p:spPr>
                <a:xfrm>
                  <a:off x="86383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8"/>
                <p:cNvSpPr/>
                <p:nvPr/>
              </p:nvSpPr>
              <p:spPr>
                <a:xfrm>
                  <a:off x="84757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8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8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8"/>
                <p:cNvSpPr/>
                <p:nvPr/>
              </p:nvSpPr>
              <p:spPr>
                <a:xfrm>
                  <a:off x="7988058" y="4485863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>
                  <a:off x="78254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>
                  <a:off x="76629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>
                  <a:off x="91260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>
                  <a:off x="89634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>
                  <a:off x="88008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>
                  <a:off x="86383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>
                  <a:off x="84757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>
                  <a:off x="8313192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>
                  <a:off x="8150625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>
                  <a:off x="7988058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>
                  <a:off x="78254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>
                  <a:off x="89634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>
                  <a:off x="88008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>
                  <a:off x="8638325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" name="Google Shape;428;p8"/>
                <p:cNvSpPr/>
                <p:nvPr/>
              </p:nvSpPr>
              <p:spPr>
                <a:xfrm>
                  <a:off x="84757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8"/>
                <p:cNvSpPr/>
                <p:nvPr/>
              </p:nvSpPr>
              <p:spPr>
                <a:xfrm>
                  <a:off x="83131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p8"/>
                <p:cNvSpPr/>
                <p:nvPr/>
              </p:nvSpPr>
              <p:spPr>
                <a:xfrm>
                  <a:off x="81506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8"/>
                <p:cNvSpPr/>
                <p:nvPr/>
              </p:nvSpPr>
              <p:spPr>
                <a:xfrm>
                  <a:off x="79880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8"/>
                <p:cNvSpPr/>
                <p:nvPr/>
              </p:nvSpPr>
              <p:spPr>
                <a:xfrm>
                  <a:off x="88008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8"/>
                <p:cNvSpPr/>
                <p:nvPr/>
              </p:nvSpPr>
              <p:spPr>
                <a:xfrm>
                  <a:off x="86383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8"/>
                <p:cNvSpPr/>
                <p:nvPr/>
              </p:nvSpPr>
              <p:spPr>
                <a:xfrm>
                  <a:off x="84757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8"/>
                <p:cNvSpPr/>
                <p:nvPr/>
              </p:nvSpPr>
              <p:spPr>
                <a:xfrm>
                  <a:off x="8313192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8"/>
                <p:cNvSpPr/>
                <p:nvPr/>
              </p:nvSpPr>
              <p:spPr>
                <a:xfrm>
                  <a:off x="81506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8"/>
                <p:cNvSpPr/>
                <p:nvPr/>
              </p:nvSpPr>
              <p:spPr>
                <a:xfrm>
                  <a:off x="86383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8"/>
                <p:cNvSpPr/>
                <p:nvPr/>
              </p:nvSpPr>
              <p:spPr>
                <a:xfrm>
                  <a:off x="8475758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8"/>
                <p:cNvSpPr/>
                <p:nvPr/>
              </p:nvSpPr>
              <p:spPr>
                <a:xfrm>
                  <a:off x="8313192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8"/>
                <p:cNvSpPr/>
                <p:nvPr/>
              </p:nvSpPr>
              <p:spPr>
                <a:xfrm>
                  <a:off x="81506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8"/>
                <p:cNvSpPr/>
                <p:nvPr/>
              </p:nvSpPr>
              <p:spPr>
                <a:xfrm>
                  <a:off x="86383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8"/>
                <p:cNvSpPr/>
                <p:nvPr/>
              </p:nvSpPr>
              <p:spPr>
                <a:xfrm>
                  <a:off x="8475758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43" name="Google Shape;443;p8"/>
            <p:cNvGrpSpPr/>
            <p:nvPr/>
          </p:nvGrpSpPr>
          <p:grpSpPr>
            <a:xfrm rot="10800000">
              <a:off x="198278" y="5204873"/>
              <a:ext cx="390834" cy="65712"/>
              <a:chOff x="7988058" y="4485863"/>
              <a:chExt cx="390834" cy="65712"/>
            </a:xfrm>
          </p:grpSpPr>
          <p:sp>
            <p:nvSpPr>
              <p:cNvPr id="444" name="Google Shape;444;p8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7988058" y="448586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7" name="Google Shape;447;p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448" name="Google Shape;448;p8"/>
          <p:cNvSpPr txBox="1"/>
          <p:nvPr>
            <p:ph idx="1" type="subTitle"/>
          </p:nvPr>
        </p:nvSpPr>
        <p:spPr>
          <a:xfrm>
            <a:off x="719700" y="1893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8"/>
          <p:cNvSpPr txBox="1"/>
          <p:nvPr>
            <p:ph idx="2" type="subTitle"/>
          </p:nvPr>
        </p:nvSpPr>
        <p:spPr>
          <a:xfrm>
            <a:off x="3405558" y="1893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0" name="Google Shape;450;p8"/>
          <p:cNvSpPr txBox="1"/>
          <p:nvPr>
            <p:ph idx="3" type="subTitle"/>
          </p:nvPr>
        </p:nvSpPr>
        <p:spPr>
          <a:xfrm>
            <a:off x="719700" y="3555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1" name="Google Shape;451;p8"/>
          <p:cNvSpPr txBox="1"/>
          <p:nvPr>
            <p:ph idx="4" type="subTitle"/>
          </p:nvPr>
        </p:nvSpPr>
        <p:spPr>
          <a:xfrm>
            <a:off x="3405607" y="3555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8"/>
          <p:cNvSpPr txBox="1"/>
          <p:nvPr>
            <p:ph idx="5" type="subTitle"/>
          </p:nvPr>
        </p:nvSpPr>
        <p:spPr>
          <a:xfrm>
            <a:off x="6091354" y="1893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8"/>
          <p:cNvSpPr txBox="1"/>
          <p:nvPr>
            <p:ph idx="6" type="subTitle"/>
          </p:nvPr>
        </p:nvSpPr>
        <p:spPr>
          <a:xfrm>
            <a:off x="6091460" y="3555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8"/>
          <p:cNvSpPr txBox="1"/>
          <p:nvPr>
            <p:ph idx="7" type="subTitle"/>
          </p:nvPr>
        </p:nvSpPr>
        <p:spPr>
          <a:xfrm>
            <a:off x="3405524" y="1575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5" name="Google Shape;455;p8"/>
          <p:cNvSpPr txBox="1"/>
          <p:nvPr>
            <p:ph idx="8" type="subTitle"/>
          </p:nvPr>
        </p:nvSpPr>
        <p:spPr>
          <a:xfrm>
            <a:off x="3405524" y="3237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6" name="Google Shape;456;p8"/>
          <p:cNvSpPr txBox="1"/>
          <p:nvPr>
            <p:ph idx="9" type="subTitle"/>
          </p:nvPr>
        </p:nvSpPr>
        <p:spPr>
          <a:xfrm>
            <a:off x="6091511" y="1575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7" name="Google Shape;457;p8"/>
          <p:cNvSpPr txBox="1"/>
          <p:nvPr>
            <p:ph idx="13" type="subTitle"/>
          </p:nvPr>
        </p:nvSpPr>
        <p:spPr>
          <a:xfrm>
            <a:off x="6091511" y="3237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8" name="Google Shape;458;p8"/>
          <p:cNvSpPr txBox="1"/>
          <p:nvPr>
            <p:ph idx="14" type="subTitle"/>
          </p:nvPr>
        </p:nvSpPr>
        <p:spPr>
          <a:xfrm>
            <a:off x="719700" y="1575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9" name="Google Shape;459;p8"/>
          <p:cNvSpPr txBox="1"/>
          <p:nvPr>
            <p:ph idx="15" type="subTitle"/>
          </p:nvPr>
        </p:nvSpPr>
        <p:spPr>
          <a:xfrm>
            <a:off x="719700" y="3237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9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9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463" name="Google Shape;463;p9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464" name="Google Shape;464;p9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>
                <a:off x="8475763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9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9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9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8150621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9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8475763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8150621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40" name="Google Shape;540;p9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1" name="Google Shape;541;p9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2" name="Google Shape;542;p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543" name="Google Shape;543;p9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44" name="Google Shape;544;p9"/>
          <p:cNvGrpSpPr/>
          <p:nvPr/>
        </p:nvGrpSpPr>
        <p:grpSpPr>
          <a:xfrm rot="10800000">
            <a:off x="8717445" y="192147"/>
            <a:ext cx="65700" cy="225325"/>
            <a:chOff x="8475763" y="4326250"/>
            <a:chExt cx="65700" cy="225325"/>
          </a:xfrm>
        </p:grpSpPr>
        <p:sp>
          <p:nvSpPr>
            <p:cNvPr id="545" name="Google Shape;545;p9"/>
            <p:cNvSpPr/>
            <p:nvPr/>
          </p:nvSpPr>
          <p:spPr>
            <a:xfrm>
              <a:off x="8475763" y="4485875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8475763" y="4326250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9"/>
          <p:cNvGrpSpPr/>
          <p:nvPr/>
        </p:nvGrpSpPr>
        <p:grpSpPr>
          <a:xfrm rot="10800000">
            <a:off x="8557995" y="192147"/>
            <a:ext cx="65700" cy="225325"/>
            <a:chOff x="8475763" y="4326250"/>
            <a:chExt cx="65700" cy="225325"/>
          </a:xfrm>
        </p:grpSpPr>
        <p:sp>
          <p:nvSpPr>
            <p:cNvPr id="548" name="Google Shape;548;p9"/>
            <p:cNvSpPr/>
            <p:nvPr/>
          </p:nvSpPr>
          <p:spPr>
            <a:xfrm>
              <a:off x="8475763" y="4485875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8475763" y="4326250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0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0"/>
          <p:cNvSpPr txBox="1"/>
          <p:nvPr>
            <p:ph type="title"/>
          </p:nvPr>
        </p:nvSpPr>
        <p:spPr>
          <a:xfrm>
            <a:off x="2317950" y="1450550"/>
            <a:ext cx="45081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53" name="Google Shape;553;p10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554" name="Google Shape;554;p10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555" name="Google Shape;555;p10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10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0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0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0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0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0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0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0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0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10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0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0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0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0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0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0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0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0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0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0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0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0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0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0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0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0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0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0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0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0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0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0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0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0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0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0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0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0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10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0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0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0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0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0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0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0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0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0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0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0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0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0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0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0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0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0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0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0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0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0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0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0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0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0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0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31" name="Google Shape;631;p10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10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"/>
              <a:buChar char="■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@statquest" TargetMode="External"/><Relationship Id="rId4" Type="http://schemas.openxmlformats.org/officeDocument/2006/relationships/hyperlink" Target="https://www.statlearning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28"/>
          <p:cNvSpPr txBox="1"/>
          <p:nvPr>
            <p:ph type="ctrTitle"/>
          </p:nvPr>
        </p:nvSpPr>
        <p:spPr>
          <a:xfrm>
            <a:off x="86050" y="537975"/>
            <a:ext cx="78012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200">
                <a:solidFill>
                  <a:schemeClr val="dk1"/>
                </a:solidFill>
              </a:rPr>
              <a:t>Decision Trees &amp; Random Forests</a:t>
            </a:r>
            <a:endParaRPr b="1" sz="4200">
              <a:solidFill>
                <a:schemeClr val="accent1"/>
              </a:solidFill>
            </a:endParaRPr>
          </a:p>
        </p:txBody>
      </p:sp>
      <p:grpSp>
        <p:nvGrpSpPr>
          <p:cNvPr id="1680" name="Google Shape;1680;p28"/>
          <p:cNvGrpSpPr/>
          <p:nvPr/>
        </p:nvGrpSpPr>
        <p:grpSpPr>
          <a:xfrm>
            <a:off x="0" y="-55200"/>
            <a:ext cx="9344100" cy="5207100"/>
            <a:chOff x="0" y="-55200"/>
            <a:chExt cx="9344100" cy="5207100"/>
          </a:xfrm>
        </p:grpSpPr>
        <p:cxnSp>
          <p:nvCxnSpPr>
            <p:cNvPr id="1681" name="Google Shape;1681;p28"/>
            <p:cNvCxnSpPr/>
            <p:nvPr/>
          </p:nvCxnSpPr>
          <p:spPr>
            <a:xfrm>
              <a:off x="7979325" y="-552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2" name="Google Shape;1682;p28"/>
            <p:cNvCxnSpPr/>
            <p:nvPr/>
          </p:nvCxnSpPr>
          <p:spPr>
            <a:xfrm>
              <a:off x="0" y="4033313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83" name="Google Shape;1683;p28"/>
            <p:cNvGrpSpPr/>
            <p:nvPr/>
          </p:nvGrpSpPr>
          <p:grpSpPr>
            <a:xfrm>
              <a:off x="7214925" y="3282138"/>
              <a:ext cx="1528800" cy="1502325"/>
              <a:chOff x="7662925" y="3847375"/>
              <a:chExt cx="1528800" cy="1502325"/>
            </a:xfrm>
          </p:grpSpPr>
          <p:sp>
            <p:nvSpPr>
              <p:cNvPr id="1684" name="Google Shape;1684;p28"/>
              <p:cNvSpPr/>
              <p:nvPr/>
            </p:nvSpPr>
            <p:spPr>
              <a:xfrm>
                <a:off x="83131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81506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28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28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28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28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88008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86383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8475702" y="4645487"/>
                <a:ext cx="65700" cy="66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81506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88008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86383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8475758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8800892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8638325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8475758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28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28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28"/>
              <p:cNvSpPr/>
              <p:nvPr/>
            </p:nvSpPr>
            <p:spPr>
              <a:xfrm>
                <a:off x="83131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28"/>
              <p:cNvSpPr/>
              <p:nvPr/>
            </p:nvSpPr>
            <p:spPr>
              <a:xfrm>
                <a:off x="81506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79880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83131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81506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79880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28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28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28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28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37"/>
          <p:cNvSpPr txBox="1"/>
          <p:nvPr>
            <p:ph type="title"/>
          </p:nvPr>
        </p:nvSpPr>
        <p:spPr>
          <a:xfrm>
            <a:off x="2975575" y="311575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Classification Trees</a:t>
            </a:r>
            <a:endParaRPr b="1"/>
          </a:p>
        </p:txBody>
      </p:sp>
      <p:sp>
        <p:nvSpPr>
          <p:cNvPr id="1990" name="Google Shape;1990;p37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991" name="Google Shape;1991;p37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1992" name="Google Shape;1992;p37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3" name="Google Shape;1993;p37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94" name="Google Shape;1994;p37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1995" name="Google Shape;1995;p37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37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3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37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37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37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37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37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3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3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3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3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3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37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37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3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3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3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37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37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37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37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37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37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3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3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3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3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37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37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3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3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3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3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3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3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3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3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3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3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3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3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3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3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37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37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37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3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3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3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3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3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37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37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3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3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3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3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3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3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3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3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3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3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3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3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3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3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3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3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3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3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3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3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3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3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38"/>
          <p:cNvSpPr txBox="1"/>
          <p:nvPr>
            <p:ph type="title"/>
          </p:nvPr>
        </p:nvSpPr>
        <p:spPr>
          <a:xfrm>
            <a:off x="478200" y="316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Classification Trees</a:t>
            </a:r>
            <a:endParaRPr b="1"/>
          </a:p>
        </p:txBody>
      </p:sp>
      <p:sp>
        <p:nvSpPr>
          <p:cNvPr id="2076" name="Google Shape;2076;p38"/>
          <p:cNvSpPr txBox="1"/>
          <p:nvPr/>
        </p:nvSpPr>
        <p:spPr>
          <a:xfrm>
            <a:off x="241425" y="888925"/>
            <a:ext cx="86256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They are very similar to a regression tree but they have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 main differences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They are used for classification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lphaL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We take the most present class at each leaf node as the output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We can’t use SSR (Sum of Squared Residuals) to split our trees as they are not numerical values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Criterion that are use for splitting our tree:</a:t>
            </a:r>
            <a:endParaRPr sz="20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Gini Index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Entropy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077" name="Google Shape;20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125" y="3119875"/>
            <a:ext cx="2362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875" y="4181075"/>
            <a:ext cx="2530275" cy="7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38"/>
          <p:cNvSpPr txBox="1"/>
          <p:nvPr/>
        </p:nvSpPr>
        <p:spPr>
          <a:xfrm>
            <a:off x="6221525" y="2902225"/>
            <a:ext cx="20949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They are just a measure of node purity, which take values between 0 and 1.         1 means impure node while 0 means pure node. With each split we try to reduce the impurity like in regression trees we try to reduce the SSR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39"/>
          <p:cNvSpPr txBox="1"/>
          <p:nvPr>
            <p:ph type="title"/>
          </p:nvPr>
        </p:nvSpPr>
        <p:spPr>
          <a:xfrm>
            <a:off x="2515200" y="307375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Pros &amp; Cons of Trees</a:t>
            </a:r>
            <a:endParaRPr b="1"/>
          </a:p>
        </p:txBody>
      </p:sp>
      <p:sp>
        <p:nvSpPr>
          <p:cNvPr id="2085" name="Google Shape;2085;p39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086" name="Google Shape;2086;p39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2087" name="Google Shape;2087;p39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8" name="Google Shape;2088;p39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89" name="Google Shape;2089;p39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2090" name="Google Shape;2090;p39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39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39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39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39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39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39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39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39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39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39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39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39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39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39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39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39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39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39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39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39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39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39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39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39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39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39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39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39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39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39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39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39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39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39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39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39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39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39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39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39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39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39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39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39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39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39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39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39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39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39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39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39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39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39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39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39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39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39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39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39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39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39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39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39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39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39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39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39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39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39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39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39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39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39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39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0"/>
          <p:cNvSpPr txBox="1"/>
          <p:nvPr>
            <p:ph type="title"/>
          </p:nvPr>
        </p:nvSpPr>
        <p:spPr>
          <a:xfrm>
            <a:off x="247575" y="209700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Pros &amp; Cons of Trees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sp>
        <p:nvSpPr>
          <p:cNvPr id="2171" name="Google Shape;2171;p40"/>
          <p:cNvSpPr txBox="1"/>
          <p:nvPr>
            <p:ph idx="4294967295" type="body"/>
          </p:nvPr>
        </p:nvSpPr>
        <p:spPr>
          <a:xfrm>
            <a:off x="101025" y="953000"/>
            <a:ext cx="8766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Very Easy to explain to people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Can be displayed graphically and easily understood even by non experts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Can handle non linear relationships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No need for feature scaling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Automatic feature selection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High variance, a small change in values changes the whole tree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so accurate in predictions, especially for data outside what it has trained on</a:t>
            </a:r>
            <a:endParaRPr sz="1800"/>
          </a:p>
        </p:txBody>
      </p:sp>
      <p:sp>
        <p:nvSpPr>
          <p:cNvPr id="2172" name="Google Shape;2172;p40"/>
          <p:cNvSpPr txBox="1"/>
          <p:nvPr/>
        </p:nvSpPr>
        <p:spPr>
          <a:xfrm>
            <a:off x="473700" y="3901875"/>
            <a:ext cx="83934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However, by using many decision trees, using methods like bagging, random forests and boosting we can improve the performance significantly.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41"/>
          <p:cNvSpPr txBox="1"/>
          <p:nvPr>
            <p:ph type="title"/>
          </p:nvPr>
        </p:nvSpPr>
        <p:spPr>
          <a:xfrm>
            <a:off x="2970725" y="3086625"/>
            <a:ext cx="6090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Bagging and Random Forests</a:t>
            </a:r>
            <a:endParaRPr/>
          </a:p>
        </p:txBody>
      </p:sp>
      <p:sp>
        <p:nvSpPr>
          <p:cNvPr id="2178" name="Google Shape;2178;p41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179" name="Google Shape;2179;p41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2180" name="Google Shape;2180;p41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1" name="Google Shape;2181;p41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82" name="Google Shape;2182;p41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2183" name="Google Shape;2183;p41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41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41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41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41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41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41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41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41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41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41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41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41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41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41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41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41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41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41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41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41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41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41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41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41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41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41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41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41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41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41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41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41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41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41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41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41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41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41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41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41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41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41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41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41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41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41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41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41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41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41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41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41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41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41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41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41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41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41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41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41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41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41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41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41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41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41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41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41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41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41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41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41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41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41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41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42"/>
          <p:cNvSpPr txBox="1"/>
          <p:nvPr>
            <p:ph type="title"/>
          </p:nvPr>
        </p:nvSpPr>
        <p:spPr>
          <a:xfrm>
            <a:off x="569850" y="198675"/>
            <a:ext cx="8544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Ensemble </a:t>
            </a:r>
            <a:endParaRPr b="1"/>
          </a:p>
        </p:txBody>
      </p:sp>
      <p:sp>
        <p:nvSpPr>
          <p:cNvPr id="2264" name="Google Shape;2264;p42"/>
          <p:cNvSpPr txBox="1"/>
          <p:nvPr/>
        </p:nvSpPr>
        <p:spPr>
          <a:xfrm>
            <a:off x="634225" y="924150"/>
            <a:ext cx="4620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Before learning about bagging, we need to understand what is an ensemble?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 ensemble model is a collection of many models to improve the overall performance of a predictive model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idea behind it is to combine the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strengths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of different type of models to have :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○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Better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predictive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performance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○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Less variance 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○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Less overfitting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We combine the outputs of the different models to produce the final output. For example: averaging or majority vote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265" name="Google Shape;2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525" y="1854763"/>
            <a:ext cx="3584676" cy="204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43"/>
          <p:cNvSpPr txBox="1"/>
          <p:nvPr>
            <p:ph type="title"/>
          </p:nvPr>
        </p:nvSpPr>
        <p:spPr>
          <a:xfrm>
            <a:off x="569850" y="198675"/>
            <a:ext cx="8544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Bagging</a:t>
            </a:r>
            <a:endParaRPr b="1"/>
          </a:p>
        </p:txBody>
      </p:sp>
      <p:sp>
        <p:nvSpPr>
          <p:cNvPr id="2271" name="Google Shape;2271;p43"/>
          <p:cNvSpPr txBox="1"/>
          <p:nvPr/>
        </p:nvSpPr>
        <p:spPr>
          <a:xfrm>
            <a:off x="567700" y="947400"/>
            <a:ext cx="8433600" cy="3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ootstrap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agg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regation (Bagging) is a general-way for reducing the variance of any learning method but it is frequently used with decision trees.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How it works?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We take B different samples from a single training data set. (Pick random entries with replacement this is called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bootstrapping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)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each of the B different bootstrapped sets we create a tree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Why does it work?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 intuition is that we simulate having different datasets with multiple models so the risk of one of the models to overfit will not be that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severe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as we have other trees that will help us mitigate this issue.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Big values of B’s are used to achieve good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performance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00" y="1295625"/>
            <a:ext cx="3786625" cy="25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44"/>
          <p:cNvSpPr txBox="1"/>
          <p:nvPr>
            <p:ph type="title"/>
          </p:nvPr>
        </p:nvSpPr>
        <p:spPr>
          <a:xfrm>
            <a:off x="569850" y="198675"/>
            <a:ext cx="8544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Example of a bagged dataset</a:t>
            </a:r>
            <a:endParaRPr b="1"/>
          </a:p>
        </p:txBody>
      </p:sp>
      <p:pic>
        <p:nvPicPr>
          <p:cNvPr id="2278" name="Google Shape;2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475" y="1295638"/>
            <a:ext cx="3439956" cy="25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44"/>
          <p:cNvSpPr txBox="1"/>
          <p:nvPr/>
        </p:nvSpPr>
        <p:spPr>
          <a:xfrm>
            <a:off x="465325" y="933950"/>
            <a:ext cx="3786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Original dataset</a:t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80" name="Google Shape;2280;p44"/>
          <p:cNvSpPr txBox="1"/>
          <p:nvPr/>
        </p:nvSpPr>
        <p:spPr>
          <a:xfrm>
            <a:off x="4809825" y="913663"/>
            <a:ext cx="3786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Bootstrapped </a:t>
            </a: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dataset</a:t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81" name="Google Shape;2281;p44"/>
          <p:cNvSpPr txBox="1"/>
          <p:nvPr/>
        </p:nvSpPr>
        <p:spPr>
          <a:xfrm>
            <a:off x="1051175" y="4224200"/>
            <a:ext cx="7545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Note: we need a bigger datasets so bootstrapping can be more effective, but it can still be applied for smaller ones.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45"/>
          <p:cNvSpPr txBox="1"/>
          <p:nvPr>
            <p:ph type="title"/>
          </p:nvPr>
        </p:nvSpPr>
        <p:spPr>
          <a:xfrm>
            <a:off x="569850" y="198675"/>
            <a:ext cx="8544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Random Forests: An </a:t>
            </a:r>
            <a:r>
              <a:rPr lang="en"/>
              <a:t>enhanced bagging approach</a:t>
            </a:r>
            <a:endParaRPr b="1"/>
          </a:p>
        </p:txBody>
      </p:sp>
      <p:sp>
        <p:nvSpPr>
          <p:cNvPr id="2287" name="Google Shape;2287;p45"/>
          <p:cNvSpPr txBox="1"/>
          <p:nvPr/>
        </p:nvSpPr>
        <p:spPr>
          <a:xfrm>
            <a:off x="569850" y="1027975"/>
            <a:ext cx="83508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 follows a similar procedure to bagging but have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one addition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that decorrelates the trees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Each time we split a tree we only consider a random sample from the predictors/features (most typically we choose sqrt(# of features))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Why are they effective?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Due to the fact that different predictors have different relevance while constructing the tree, this makes most of the trees use the most relevant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predictors more often so a lot of the trees look similar. We can say the trees are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highly correlated.</a:t>
            </a:r>
            <a:endParaRPr b="1"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Random forests overcome this as not all the predictors are considered at each split so we are somehow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decorrelating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trees.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Having decollerated trees leads to a better reduction in variance, as the individual tree errors are more likely to average out in the final prediction 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46"/>
          <p:cNvSpPr txBox="1"/>
          <p:nvPr>
            <p:ph type="title"/>
          </p:nvPr>
        </p:nvSpPr>
        <p:spPr>
          <a:xfrm>
            <a:off x="569850" y="198675"/>
            <a:ext cx="8544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Out of Bag error estimation</a:t>
            </a:r>
            <a:endParaRPr b="1"/>
          </a:p>
        </p:txBody>
      </p:sp>
      <p:sp>
        <p:nvSpPr>
          <p:cNvPr id="2293" name="Google Shape;2293;p46"/>
          <p:cNvSpPr txBox="1"/>
          <p:nvPr/>
        </p:nvSpPr>
        <p:spPr>
          <a:xfrm>
            <a:off x="460275" y="896175"/>
            <a:ext cx="8232300" cy="3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Testing Bagging and Random forest is very straightforward. There is no need to use cross validation or a validation set.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On average, ⅔ of the dataset is present in each bootstrap. 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 for every observation there are B/3 trees that didn’t use this observation for training.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 we can use this B/3 trees for every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observation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to produce an output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Then measure the test error for our model as we predicted using the trees that didn’t train with those values.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 is very convenient for huge datasets as cross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validation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will be very computationally expensive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9"/>
          <p:cNvSpPr txBox="1"/>
          <p:nvPr>
            <p:ph type="title"/>
          </p:nvPr>
        </p:nvSpPr>
        <p:spPr>
          <a:xfrm>
            <a:off x="2515275" y="305250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Overview on Trees</a:t>
            </a:r>
            <a:endParaRPr b="1"/>
          </a:p>
        </p:txBody>
      </p:sp>
      <p:sp>
        <p:nvSpPr>
          <p:cNvPr id="1765" name="Google Shape;1765;p29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766" name="Google Shape;1766;p29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1767" name="Google Shape;1767;p29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8" name="Google Shape;1768;p29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69" name="Google Shape;1769;p29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1770" name="Google Shape;1770;p29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29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29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29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29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29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29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9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9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29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29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29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29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29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29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29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29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29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29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29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9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9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9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9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29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29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29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29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29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29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29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29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29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9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9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9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9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9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9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9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29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29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29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29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9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29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29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9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9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9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29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29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29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29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29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29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29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29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29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29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29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29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29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29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29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29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29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29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7"/>
          <p:cNvSpPr txBox="1"/>
          <p:nvPr/>
        </p:nvSpPr>
        <p:spPr>
          <a:xfrm>
            <a:off x="3072000" y="16900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THANK YOU</a:t>
            </a:r>
            <a:r>
              <a:rPr b="1" i="0" lang="en" sz="5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!</a:t>
            </a:r>
            <a:endParaRPr b="1" i="0" sz="50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8"/>
          <p:cNvSpPr txBox="1"/>
          <p:nvPr>
            <p:ph type="title"/>
          </p:nvPr>
        </p:nvSpPr>
        <p:spPr>
          <a:xfrm>
            <a:off x="569850" y="198675"/>
            <a:ext cx="8544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Sources</a:t>
            </a:r>
            <a:endParaRPr b="1"/>
          </a:p>
        </p:txBody>
      </p:sp>
      <p:sp>
        <p:nvSpPr>
          <p:cNvPr id="2304" name="Google Shape;2304;p48"/>
          <p:cNvSpPr txBox="1"/>
          <p:nvPr/>
        </p:nvSpPr>
        <p:spPr>
          <a:xfrm>
            <a:off x="755725" y="987675"/>
            <a:ext cx="7520400" cy="3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</a:pPr>
            <a:r>
              <a:rPr lang="en" sz="1200" u="sng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Statquest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</a:pPr>
            <a:r>
              <a:rPr lang="en" sz="1200" u="sng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4"/>
              </a:rPr>
              <a:t>Introduction to Statistical Learning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30"/>
          <p:cNvSpPr txBox="1"/>
          <p:nvPr>
            <p:ph type="title"/>
          </p:nvPr>
        </p:nvSpPr>
        <p:spPr>
          <a:xfrm>
            <a:off x="5445500" y="1158813"/>
            <a:ext cx="3313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What are Decision Trees?</a:t>
            </a:r>
            <a:endParaRPr b="1"/>
          </a:p>
        </p:txBody>
      </p:sp>
      <p:sp>
        <p:nvSpPr>
          <p:cNvPr id="1851" name="Google Shape;1851;p30"/>
          <p:cNvSpPr txBox="1"/>
          <p:nvPr>
            <p:ph idx="1" type="body"/>
          </p:nvPr>
        </p:nvSpPr>
        <p:spPr>
          <a:xfrm>
            <a:off x="5445500" y="2162500"/>
            <a:ext cx="3395100" cy="2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dk1"/>
                </a:solidFill>
              </a:rPr>
              <a:t>They are a type of machine learning algorithms that try to capture intelligence in a set of if then else rules, which provide the branches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Types of trees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">
                <a:solidFill>
                  <a:schemeClr val="dk1"/>
                </a:solidFill>
              </a:rPr>
              <a:t>Classification Trees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">
                <a:solidFill>
                  <a:schemeClr val="dk1"/>
                </a:solidFill>
              </a:rPr>
              <a:t>Regression</a:t>
            </a:r>
            <a:r>
              <a:rPr lang="en">
                <a:solidFill>
                  <a:schemeClr val="dk1"/>
                </a:solidFill>
              </a:rPr>
              <a:t> Trees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Decision Tree </a:t>
            </a:r>
            <a:r>
              <a:rPr lang="en">
                <a:solidFill>
                  <a:schemeClr val="dk1"/>
                </a:solidFill>
              </a:rPr>
              <a:t>Anatomy: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Nodes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Branches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Leaf Nodes 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2" name="Google Shape;18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50" y="1628775"/>
            <a:ext cx="32575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1"/>
          <p:cNvSpPr txBox="1"/>
          <p:nvPr>
            <p:ph type="title"/>
          </p:nvPr>
        </p:nvSpPr>
        <p:spPr>
          <a:xfrm>
            <a:off x="2956150" y="307920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Regression Tree</a:t>
            </a:r>
            <a:endParaRPr b="1"/>
          </a:p>
        </p:txBody>
      </p:sp>
      <p:sp>
        <p:nvSpPr>
          <p:cNvPr id="1858" name="Google Shape;1858;p31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859" name="Google Shape;1859;p31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1860" name="Google Shape;1860;p31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1" name="Google Shape;1861;p31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62" name="Google Shape;1862;p31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1863" name="Google Shape;1863;p31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31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31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31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31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31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31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31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31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31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31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31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31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31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31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31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31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31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31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31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31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31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31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31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31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31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31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31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31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31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31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31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31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31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31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31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31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31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31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31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31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31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31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31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31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31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31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31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31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31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31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31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31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31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31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31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31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31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31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31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31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31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31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31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31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31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31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31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31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31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31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31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31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31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31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31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32"/>
          <p:cNvSpPr txBox="1"/>
          <p:nvPr>
            <p:ph type="title"/>
          </p:nvPr>
        </p:nvSpPr>
        <p:spPr>
          <a:xfrm>
            <a:off x="459300" y="361200"/>
            <a:ext cx="3313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Regression Trees</a:t>
            </a:r>
            <a:endParaRPr b="1"/>
          </a:p>
        </p:txBody>
      </p:sp>
      <p:sp>
        <p:nvSpPr>
          <p:cNvPr id="1944" name="Google Shape;1944;p32"/>
          <p:cNvSpPr txBox="1"/>
          <p:nvPr>
            <p:ph idx="1" type="body"/>
          </p:nvPr>
        </p:nvSpPr>
        <p:spPr>
          <a:xfrm>
            <a:off x="459300" y="822225"/>
            <a:ext cx="8602200" cy="4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Regression Trees are a type of decision tree where each leaf represent a numeric value.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Each leaf nodes contains n values and we get the output by averaging all this values.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How do we build such tree?</a:t>
            </a:r>
            <a:endParaRPr b="1" sz="1800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Decide which feature we will split on the current leaf nodes “next slide”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Split the node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Repeat 1 &amp; 2 until building the whole tree or reach a </a:t>
            </a:r>
            <a:r>
              <a:rPr lang="en" sz="1800">
                <a:solidFill>
                  <a:schemeClr val="dk1"/>
                </a:solidFill>
              </a:rPr>
              <a:t>heuristic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Building the whole tree will make us overfit the data.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Heuristics Examples: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Maximum Tree Depth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Minimum Samples split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Maximum number of leaf nodes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3"/>
          <p:cNvSpPr txBox="1"/>
          <p:nvPr/>
        </p:nvSpPr>
        <p:spPr>
          <a:xfrm>
            <a:off x="230925" y="199450"/>
            <a:ext cx="697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to decide which split is better?</a:t>
            </a:r>
            <a:endParaRPr b="1" i="0" sz="27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0" name="Google Shape;1950;p33"/>
          <p:cNvSpPr txBox="1"/>
          <p:nvPr/>
        </p:nvSpPr>
        <p:spPr>
          <a:xfrm>
            <a:off x="337625" y="982525"/>
            <a:ext cx="4021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As it is infeasible to consider all splits we take a greedy approach in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constructing our trees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Get all possible splits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alpha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Categorical Values (isGraduated)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roman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There is only one possible spilt (yes or no)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alpha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numerical values (age)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roman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Sort them in ascending order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roman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each entry make a split for values &lt; age and values &gt;= age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Get the split that have the highest square residual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951" name="Google Shape;19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175" y="1295638"/>
            <a:ext cx="3786625" cy="25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475" y="4200663"/>
            <a:ext cx="4480375" cy="42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34"/>
          <p:cNvSpPr txBox="1"/>
          <p:nvPr>
            <p:ph type="title"/>
          </p:nvPr>
        </p:nvSpPr>
        <p:spPr>
          <a:xfrm>
            <a:off x="436450" y="226475"/>
            <a:ext cx="3313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Example</a:t>
            </a:r>
            <a:endParaRPr b="1"/>
          </a:p>
        </p:txBody>
      </p:sp>
      <p:sp>
        <p:nvSpPr>
          <p:cNvPr id="1958" name="Google Shape;1958;p34"/>
          <p:cNvSpPr/>
          <p:nvPr/>
        </p:nvSpPr>
        <p:spPr>
          <a:xfrm>
            <a:off x="1635575" y="1667500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isGraduated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59" name="Google Shape;1959;p34"/>
          <p:cNvSpPr/>
          <p:nvPr/>
        </p:nvSpPr>
        <p:spPr>
          <a:xfrm>
            <a:off x="525800" y="2845355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Mean: 55628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0" name="Google Shape;1960;p34"/>
          <p:cNvSpPr/>
          <p:nvPr/>
        </p:nvSpPr>
        <p:spPr>
          <a:xfrm>
            <a:off x="2549700" y="2845355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Mean: 43480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1" name="Google Shape;1961;p34"/>
          <p:cNvSpPr/>
          <p:nvPr/>
        </p:nvSpPr>
        <p:spPr>
          <a:xfrm rot="8638783">
            <a:off x="1216770" y="2492390"/>
            <a:ext cx="712158" cy="15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2" name="Google Shape;1962;p34"/>
          <p:cNvSpPr/>
          <p:nvPr/>
        </p:nvSpPr>
        <p:spPr>
          <a:xfrm rot="2167287">
            <a:off x="2528072" y="2492418"/>
            <a:ext cx="711961" cy="1586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3" name="Google Shape;1963;p34"/>
          <p:cNvSpPr txBox="1"/>
          <p:nvPr/>
        </p:nvSpPr>
        <p:spPr>
          <a:xfrm>
            <a:off x="1433075" y="3779700"/>
            <a:ext cx="1746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RSS = </a:t>
            </a: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162966622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4" name="Google Shape;1964;p34"/>
          <p:cNvSpPr/>
          <p:nvPr/>
        </p:nvSpPr>
        <p:spPr>
          <a:xfrm>
            <a:off x="6319375" y="1667500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Age &gt;= 42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5" name="Google Shape;1965;p34"/>
          <p:cNvSpPr/>
          <p:nvPr/>
        </p:nvSpPr>
        <p:spPr>
          <a:xfrm>
            <a:off x="7233500" y="2845355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Mean: </a:t>
            </a:r>
            <a:r>
              <a:rPr lang="en" sz="13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50190</a:t>
            </a:r>
            <a:endParaRPr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6" name="Google Shape;1966;p34"/>
          <p:cNvSpPr/>
          <p:nvPr/>
        </p:nvSpPr>
        <p:spPr>
          <a:xfrm>
            <a:off x="5067175" y="2845355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Mean: </a:t>
            </a: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51155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7" name="Google Shape;1967;p34"/>
          <p:cNvSpPr/>
          <p:nvPr/>
        </p:nvSpPr>
        <p:spPr>
          <a:xfrm rot="8638783">
            <a:off x="5900570" y="2492390"/>
            <a:ext cx="712158" cy="15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8" name="Google Shape;1968;p34"/>
          <p:cNvSpPr/>
          <p:nvPr/>
        </p:nvSpPr>
        <p:spPr>
          <a:xfrm rot="2167287">
            <a:off x="7211872" y="2492418"/>
            <a:ext cx="711961" cy="1586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9" name="Google Shape;1969;p34"/>
          <p:cNvSpPr txBox="1"/>
          <p:nvPr/>
        </p:nvSpPr>
        <p:spPr>
          <a:xfrm>
            <a:off x="6116875" y="3779700"/>
            <a:ext cx="1746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RSS = </a:t>
            </a: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338943081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70" name="Google Shape;1970;p34"/>
          <p:cNvSpPr txBox="1"/>
          <p:nvPr/>
        </p:nvSpPr>
        <p:spPr>
          <a:xfrm>
            <a:off x="3218400" y="4414800"/>
            <a:ext cx="3313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Note: the yes leaf node is to the left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35"/>
          <p:cNvSpPr txBox="1"/>
          <p:nvPr/>
        </p:nvSpPr>
        <p:spPr>
          <a:xfrm>
            <a:off x="230925" y="199450"/>
            <a:ext cx="718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Cost Complexity / Weakest Link pruning</a:t>
            </a:r>
            <a:endParaRPr b="1" i="0" sz="27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76" name="Google Shape;1976;p35"/>
          <p:cNvSpPr txBox="1"/>
          <p:nvPr/>
        </p:nvSpPr>
        <p:spPr>
          <a:xfrm>
            <a:off x="401200" y="1128575"/>
            <a:ext cx="85566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previous algorithm can help us to have a good fit on the training set, but is likely to overfit the data because it can build a very complex tree that fit every 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training example perfectly.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 for some cases a smaller simpler tree can be better.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Heuristics like minimum decrease SSR “Sum of Squared Residuals” can help but they can make us stop before a very good split.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 another approach to solve this problem is </a:t>
            </a:r>
            <a:r>
              <a:rPr b="1"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pruning “decrease the size of the tree”</a:t>
            </a: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where we have a tree score function that penalizes trees with a lot of nodes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977" name="Google Shape;19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000" y="4297125"/>
            <a:ext cx="2829986" cy="6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36"/>
          <p:cNvSpPr txBox="1"/>
          <p:nvPr/>
        </p:nvSpPr>
        <p:spPr>
          <a:xfrm>
            <a:off x="230925" y="199450"/>
            <a:ext cx="718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Cost Complexity / Weakest Link pruning</a:t>
            </a:r>
            <a:endParaRPr b="1" i="0" sz="27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83" name="Google Shape;1983;p36"/>
          <p:cNvSpPr txBox="1"/>
          <p:nvPr/>
        </p:nvSpPr>
        <p:spPr>
          <a:xfrm>
            <a:off x="293700" y="1573075"/>
            <a:ext cx="85566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Alpha is complexity penalty and T is the number of leaf/terminal nodes.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Algorithm: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Build a full regression tree with the full training data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Prune the tree “remove leaf nodes” to get several subtrees with different alphas.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Use K-fold cross validation to choose the best alpha from step 2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lphaL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Grow k - 1 regression trees for different values of alpha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lphaL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Evaluate the error on the left out kth fold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Return the subtree from step 2 that corresponds to this value of alpha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984" name="Google Shape;19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263" y="799750"/>
            <a:ext cx="2829986" cy="6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ind Spot in Vision: Scotoma by Slidesgo">
  <a:themeElements>
    <a:clrScheme name="Simple Light">
      <a:dk1>
        <a:srgbClr val="191919"/>
      </a:dk1>
      <a:lt1>
        <a:srgbClr val="F3F3F3"/>
      </a:lt1>
      <a:dk2>
        <a:srgbClr val="B7B7B7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